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1"/>
  </p:sldMasterIdLst>
  <p:notesMasterIdLst>
    <p:notesMasterId r:id="rId13"/>
  </p:notesMasterIdLst>
  <p:handoutMasterIdLst>
    <p:handoutMasterId r:id="rId14"/>
  </p:handoutMasterIdLst>
  <p:sldIdLst>
    <p:sldId id="441" r:id="rId2"/>
    <p:sldId id="450" r:id="rId3"/>
    <p:sldId id="494" r:id="rId4"/>
    <p:sldId id="502" r:id="rId5"/>
    <p:sldId id="496" r:id="rId6"/>
    <p:sldId id="497" r:id="rId7"/>
    <p:sldId id="498" r:id="rId8"/>
    <p:sldId id="499" r:id="rId9"/>
    <p:sldId id="501" r:id="rId10"/>
    <p:sldId id="493" r:id="rId11"/>
    <p:sldId id="50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5332" autoAdjust="0"/>
  </p:normalViewPr>
  <p:slideViewPr>
    <p:cSldViewPr snapToGrid="0" showGuides="1">
      <p:cViewPr>
        <p:scale>
          <a:sx n="150" d="100"/>
          <a:sy n="150" d="100"/>
        </p:scale>
        <p:origin x="-2045" y="-706"/>
      </p:cViewPr>
      <p:guideLst>
        <p:guide orient="horz" pos="936"/>
        <p:guide orient="horz" pos="391"/>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1" d="100"/>
          <a:sy n="91" d="100"/>
        </p:scale>
        <p:origin x="269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ACF9D7-E4E4-47B8-B94D-455B0F0C4C12}" type="doc">
      <dgm:prSet loTypeId="urn:microsoft.com/office/officeart/2005/8/layout/process2" loCatId="process" qsTypeId="urn:microsoft.com/office/officeart/2005/8/quickstyle/simple1" qsCatId="simple" csTypeId="urn:microsoft.com/office/officeart/2005/8/colors/accent4_5" csCatId="accent4" phldr="1"/>
      <dgm:spPr/>
    </dgm:pt>
    <dgm:pt modelId="{153B9284-4648-4D94-A276-4876B0D71545}">
      <dgm:prSet phldrT="[Text]"/>
      <dgm:spPr/>
      <dgm:t>
        <a:bodyPr/>
        <a:lstStyle/>
        <a:p>
          <a:r>
            <a:rPr lang="en-US" dirty="0" smtClean="0"/>
            <a:t>Peak detection</a:t>
          </a:r>
          <a:endParaRPr lang="en-US" dirty="0"/>
        </a:p>
      </dgm:t>
    </dgm:pt>
    <dgm:pt modelId="{F66D43AA-3103-4852-BDE9-7E4187F42BDE}" type="parTrans" cxnId="{8E3F19FF-4697-41C3-BCE8-EAF3AAB7DC17}">
      <dgm:prSet/>
      <dgm:spPr/>
      <dgm:t>
        <a:bodyPr/>
        <a:lstStyle/>
        <a:p>
          <a:endParaRPr lang="en-US"/>
        </a:p>
      </dgm:t>
    </dgm:pt>
    <dgm:pt modelId="{78D9E14C-F4AA-4D1C-9CD8-D191E71132CB}" type="sibTrans" cxnId="{8E3F19FF-4697-41C3-BCE8-EAF3AAB7DC17}">
      <dgm:prSet/>
      <dgm:spPr/>
      <dgm:t>
        <a:bodyPr/>
        <a:lstStyle/>
        <a:p>
          <a:endParaRPr lang="en-US"/>
        </a:p>
      </dgm:t>
    </dgm:pt>
    <dgm:pt modelId="{2CA1BFAA-7469-4AF4-94EA-5ED165FE543D}">
      <dgm:prSet phldrT="[Text]"/>
      <dgm:spPr/>
      <dgm:t>
        <a:bodyPr/>
        <a:lstStyle/>
        <a:p>
          <a:r>
            <a:rPr lang="en-US" dirty="0" smtClean="0"/>
            <a:t>Chromatogram deconvolution</a:t>
          </a:r>
          <a:endParaRPr lang="en-US" dirty="0"/>
        </a:p>
      </dgm:t>
    </dgm:pt>
    <dgm:pt modelId="{3CD2D0D8-7F11-47F0-BD47-6232BD709C59}" type="parTrans" cxnId="{FE5AA43E-E1BE-4770-8FE2-FBB2FD268B6B}">
      <dgm:prSet/>
      <dgm:spPr/>
      <dgm:t>
        <a:bodyPr/>
        <a:lstStyle/>
        <a:p>
          <a:endParaRPr lang="en-US"/>
        </a:p>
      </dgm:t>
    </dgm:pt>
    <dgm:pt modelId="{D5B95240-ECB4-410D-B153-E54AE75E8B05}" type="sibTrans" cxnId="{FE5AA43E-E1BE-4770-8FE2-FBB2FD268B6B}">
      <dgm:prSet/>
      <dgm:spPr/>
      <dgm:t>
        <a:bodyPr/>
        <a:lstStyle/>
        <a:p>
          <a:endParaRPr lang="en-US"/>
        </a:p>
      </dgm:t>
    </dgm:pt>
    <dgm:pt modelId="{8BBB48E1-3BD2-4FC8-90FA-74E2C2A0AC91}">
      <dgm:prSet phldrT="[Text]"/>
      <dgm:spPr/>
      <dgm:t>
        <a:bodyPr/>
        <a:lstStyle/>
        <a:p>
          <a:r>
            <a:rPr lang="en-US" dirty="0" smtClean="0"/>
            <a:t>Alignment</a:t>
          </a:r>
          <a:endParaRPr lang="en-US" dirty="0"/>
        </a:p>
      </dgm:t>
    </dgm:pt>
    <dgm:pt modelId="{54521FFD-F01B-4D1F-B8FC-AB9D0B122930}" type="parTrans" cxnId="{1310E4AB-FD10-4CBB-8652-7DC1E58FF759}">
      <dgm:prSet/>
      <dgm:spPr/>
      <dgm:t>
        <a:bodyPr/>
        <a:lstStyle/>
        <a:p>
          <a:endParaRPr lang="en-US"/>
        </a:p>
      </dgm:t>
    </dgm:pt>
    <dgm:pt modelId="{0C0244FA-50B7-42F2-AA85-A9F3F049FA82}" type="sibTrans" cxnId="{1310E4AB-FD10-4CBB-8652-7DC1E58FF759}">
      <dgm:prSet/>
      <dgm:spPr/>
      <dgm:t>
        <a:bodyPr/>
        <a:lstStyle/>
        <a:p>
          <a:endParaRPr lang="en-US"/>
        </a:p>
      </dgm:t>
    </dgm:pt>
    <dgm:pt modelId="{D4C05004-9769-4FBF-92F2-B29061CD500B}">
      <dgm:prSet phldrT="[Text]"/>
      <dgm:spPr/>
      <dgm:t>
        <a:bodyPr/>
        <a:lstStyle/>
        <a:p>
          <a:r>
            <a:rPr lang="en-US" dirty="0" smtClean="0"/>
            <a:t>Gap-filling</a:t>
          </a:r>
          <a:endParaRPr lang="en-US" dirty="0"/>
        </a:p>
      </dgm:t>
    </dgm:pt>
    <dgm:pt modelId="{08E97036-40C0-4A8E-AAAC-FFF3E084E97C}" type="parTrans" cxnId="{1EAE94AE-21EC-436D-B68E-ED9BE24E1FB1}">
      <dgm:prSet/>
      <dgm:spPr/>
      <dgm:t>
        <a:bodyPr/>
        <a:lstStyle/>
        <a:p>
          <a:endParaRPr lang="en-US"/>
        </a:p>
      </dgm:t>
    </dgm:pt>
    <dgm:pt modelId="{01A8D0E6-0633-4FF3-AA44-A07550C2A675}" type="sibTrans" cxnId="{1EAE94AE-21EC-436D-B68E-ED9BE24E1FB1}">
      <dgm:prSet/>
      <dgm:spPr/>
      <dgm:t>
        <a:bodyPr/>
        <a:lstStyle/>
        <a:p>
          <a:endParaRPr lang="en-US"/>
        </a:p>
      </dgm:t>
    </dgm:pt>
    <dgm:pt modelId="{C5A42293-818F-4A14-90ED-5F6AFDEB3AAF}">
      <dgm:prSet phldrT="[Text]"/>
      <dgm:spPr/>
      <dgm:t>
        <a:bodyPr/>
        <a:lstStyle/>
        <a:p>
          <a:r>
            <a:rPr lang="en-US" dirty="0" smtClean="0"/>
            <a:t>Identification</a:t>
          </a:r>
          <a:endParaRPr lang="en-US" dirty="0"/>
        </a:p>
      </dgm:t>
    </dgm:pt>
    <dgm:pt modelId="{9D82762E-211D-4E9B-9654-A62A2C2D431D}" type="parTrans" cxnId="{506A9A88-229B-48EE-9698-D6530C9D4E41}">
      <dgm:prSet/>
      <dgm:spPr/>
      <dgm:t>
        <a:bodyPr/>
        <a:lstStyle/>
        <a:p>
          <a:endParaRPr lang="en-US"/>
        </a:p>
      </dgm:t>
    </dgm:pt>
    <dgm:pt modelId="{25FA8B99-675F-4C4E-9ED6-1F6F14E953B8}" type="sibTrans" cxnId="{506A9A88-229B-48EE-9698-D6530C9D4E41}">
      <dgm:prSet/>
      <dgm:spPr/>
      <dgm:t>
        <a:bodyPr/>
        <a:lstStyle/>
        <a:p>
          <a:endParaRPr lang="en-US"/>
        </a:p>
      </dgm:t>
    </dgm:pt>
    <dgm:pt modelId="{5AB0FACE-EB79-4212-ACDC-14F0A71608E1}" type="pres">
      <dgm:prSet presAssocID="{1FACF9D7-E4E4-47B8-B94D-455B0F0C4C12}" presName="linearFlow" presStyleCnt="0">
        <dgm:presLayoutVars>
          <dgm:resizeHandles val="exact"/>
        </dgm:presLayoutVars>
      </dgm:prSet>
      <dgm:spPr/>
    </dgm:pt>
    <dgm:pt modelId="{B302205E-3B1D-4301-92B7-CEE0E459AE90}" type="pres">
      <dgm:prSet presAssocID="{153B9284-4648-4D94-A276-4876B0D71545}" presName="node" presStyleLbl="node1" presStyleIdx="0" presStyleCnt="5">
        <dgm:presLayoutVars>
          <dgm:bulletEnabled val="1"/>
        </dgm:presLayoutVars>
      </dgm:prSet>
      <dgm:spPr/>
      <dgm:t>
        <a:bodyPr/>
        <a:lstStyle/>
        <a:p>
          <a:endParaRPr lang="en-US"/>
        </a:p>
      </dgm:t>
    </dgm:pt>
    <dgm:pt modelId="{2987B7EF-EA92-4A49-AE00-93153383138B}" type="pres">
      <dgm:prSet presAssocID="{78D9E14C-F4AA-4D1C-9CD8-D191E71132CB}" presName="sibTrans" presStyleLbl="sibTrans2D1" presStyleIdx="0" presStyleCnt="4"/>
      <dgm:spPr/>
      <dgm:t>
        <a:bodyPr/>
        <a:lstStyle/>
        <a:p>
          <a:endParaRPr lang="en-US"/>
        </a:p>
      </dgm:t>
    </dgm:pt>
    <dgm:pt modelId="{DA0C9373-6743-4255-9694-4C235BE158F7}" type="pres">
      <dgm:prSet presAssocID="{78D9E14C-F4AA-4D1C-9CD8-D191E71132CB}" presName="connectorText" presStyleLbl="sibTrans2D1" presStyleIdx="0" presStyleCnt="4"/>
      <dgm:spPr/>
      <dgm:t>
        <a:bodyPr/>
        <a:lstStyle/>
        <a:p>
          <a:endParaRPr lang="en-US"/>
        </a:p>
      </dgm:t>
    </dgm:pt>
    <dgm:pt modelId="{80A4CDC7-EF4B-4632-98AF-98DF43E860D9}" type="pres">
      <dgm:prSet presAssocID="{2CA1BFAA-7469-4AF4-94EA-5ED165FE543D}" presName="node" presStyleLbl="node1" presStyleIdx="1" presStyleCnt="5">
        <dgm:presLayoutVars>
          <dgm:bulletEnabled val="1"/>
        </dgm:presLayoutVars>
      </dgm:prSet>
      <dgm:spPr/>
      <dgm:t>
        <a:bodyPr/>
        <a:lstStyle/>
        <a:p>
          <a:endParaRPr lang="en-US"/>
        </a:p>
      </dgm:t>
    </dgm:pt>
    <dgm:pt modelId="{EC666E3F-3525-4D01-91BA-0AAB895CBF69}" type="pres">
      <dgm:prSet presAssocID="{D5B95240-ECB4-410D-B153-E54AE75E8B05}" presName="sibTrans" presStyleLbl="sibTrans2D1" presStyleIdx="1" presStyleCnt="4"/>
      <dgm:spPr/>
      <dgm:t>
        <a:bodyPr/>
        <a:lstStyle/>
        <a:p>
          <a:endParaRPr lang="en-US"/>
        </a:p>
      </dgm:t>
    </dgm:pt>
    <dgm:pt modelId="{9CFEBE0E-F075-490B-91A3-B41C14B4225E}" type="pres">
      <dgm:prSet presAssocID="{D5B95240-ECB4-410D-B153-E54AE75E8B05}" presName="connectorText" presStyleLbl="sibTrans2D1" presStyleIdx="1" presStyleCnt="4"/>
      <dgm:spPr/>
      <dgm:t>
        <a:bodyPr/>
        <a:lstStyle/>
        <a:p>
          <a:endParaRPr lang="en-US"/>
        </a:p>
      </dgm:t>
    </dgm:pt>
    <dgm:pt modelId="{F53286C6-7976-4ED2-BC0E-143A66E2E958}" type="pres">
      <dgm:prSet presAssocID="{8BBB48E1-3BD2-4FC8-90FA-74E2C2A0AC91}" presName="node" presStyleLbl="node1" presStyleIdx="2" presStyleCnt="5">
        <dgm:presLayoutVars>
          <dgm:bulletEnabled val="1"/>
        </dgm:presLayoutVars>
      </dgm:prSet>
      <dgm:spPr/>
      <dgm:t>
        <a:bodyPr/>
        <a:lstStyle/>
        <a:p>
          <a:endParaRPr lang="en-US"/>
        </a:p>
      </dgm:t>
    </dgm:pt>
    <dgm:pt modelId="{C72BFF0E-5B05-4127-B314-5AC75878463E}" type="pres">
      <dgm:prSet presAssocID="{0C0244FA-50B7-42F2-AA85-A9F3F049FA82}" presName="sibTrans" presStyleLbl="sibTrans2D1" presStyleIdx="2" presStyleCnt="4"/>
      <dgm:spPr/>
      <dgm:t>
        <a:bodyPr/>
        <a:lstStyle/>
        <a:p>
          <a:endParaRPr lang="en-US"/>
        </a:p>
      </dgm:t>
    </dgm:pt>
    <dgm:pt modelId="{16A701AF-71F1-444E-A276-372318937953}" type="pres">
      <dgm:prSet presAssocID="{0C0244FA-50B7-42F2-AA85-A9F3F049FA82}" presName="connectorText" presStyleLbl="sibTrans2D1" presStyleIdx="2" presStyleCnt="4"/>
      <dgm:spPr/>
      <dgm:t>
        <a:bodyPr/>
        <a:lstStyle/>
        <a:p>
          <a:endParaRPr lang="en-US"/>
        </a:p>
      </dgm:t>
    </dgm:pt>
    <dgm:pt modelId="{BB90C6C4-2DDB-493A-B8F7-AA667CDEDAAB}" type="pres">
      <dgm:prSet presAssocID="{D4C05004-9769-4FBF-92F2-B29061CD500B}" presName="node" presStyleLbl="node1" presStyleIdx="3" presStyleCnt="5">
        <dgm:presLayoutVars>
          <dgm:bulletEnabled val="1"/>
        </dgm:presLayoutVars>
      </dgm:prSet>
      <dgm:spPr/>
      <dgm:t>
        <a:bodyPr/>
        <a:lstStyle/>
        <a:p>
          <a:endParaRPr lang="en-US"/>
        </a:p>
      </dgm:t>
    </dgm:pt>
    <dgm:pt modelId="{28C94DF4-AA2D-4560-8883-5E589244842B}" type="pres">
      <dgm:prSet presAssocID="{01A8D0E6-0633-4FF3-AA44-A07550C2A675}" presName="sibTrans" presStyleLbl="sibTrans2D1" presStyleIdx="3" presStyleCnt="4"/>
      <dgm:spPr/>
      <dgm:t>
        <a:bodyPr/>
        <a:lstStyle/>
        <a:p>
          <a:endParaRPr lang="en-US"/>
        </a:p>
      </dgm:t>
    </dgm:pt>
    <dgm:pt modelId="{08D07E46-5130-4527-A462-5C2C648AA0CB}" type="pres">
      <dgm:prSet presAssocID="{01A8D0E6-0633-4FF3-AA44-A07550C2A675}" presName="connectorText" presStyleLbl="sibTrans2D1" presStyleIdx="3" presStyleCnt="4"/>
      <dgm:spPr/>
      <dgm:t>
        <a:bodyPr/>
        <a:lstStyle/>
        <a:p>
          <a:endParaRPr lang="en-US"/>
        </a:p>
      </dgm:t>
    </dgm:pt>
    <dgm:pt modelId="{74C41769-CC84-420C-A142-521C1D371363}" type="pres">
      <dgm:prSet presAssocID="{C5A42293-818F-4A14-90ED-5F6AFDEB3AAF}" presName="node" presStyleLbl="node1" presStyleIdx="4" presStyleCnt="5">
        <dgm:presLayoutVars>
          <dgm:bulletEnabled val="1"/>
        </dgm:presLayoutVars>
      </dgm:prSet>
      <dgm:spPr/>
      <dgm:t>
        <a:bodyPr/>
        <a:lstStyle/>
        <a:p>
          <a:endParaRPr lang="en-US"/>
        </a:p>
      </dgm:t>
    </dgm:pt>
  </dgm:ptLst>
  <dgm:cxnLst>
    <dgm:cxn modelId="{00AC1ABC-B971-4138-B90B-E01B6C3D44C1}" type="presOf" srcId="{D5B95240-ECB4-410D-B153-E54AE75E8B05}" destId="{EC666E3F-3525-4D01-91BA-0AAB895CBF69}" srcOrd="0" destOrd="0" presId="urn:microsoft.com/office/officeart/2005/8/layout/process2"/>
    <dgm:cxn modelId="{83FBEC47-2AC5-4A73-80A2-07510B51E9B1}" type="presOf" srcId="{01A8D0E6-0633-4FF3-AA44-A07550C2A675}" destId="{28C94DF4-AA2D-4560-8883-5E589244842B}" srcOrd="0" destOrd="0" presId="urn:microsoft.com/office/officeart/2005/8/layout/process2"/>
    <dgm:cxn modelId="{506A9A88-229B-48EE-9698-D6530C9D4E41}" srcId="{1FACF9D7-E4E4-47B8-B94D-455B0F0C4C12}" destId="{C5A42293-818F-4A14-90ED-5F6AFDEB3AAF}" srcOrd="4" destOrd="0" parTransId="{9D82762E-211D-4E9B-9654-A62A2C2D431D}" sibTransId="{25FA8B99-675F-4C4E-9ED6-1F6F14E953B8}"/>
    <dgm:cxn modelId="{0DF2BEB4-8003-4177-9A6C-C1355B962F3C}" type="presOf" srcId="{0C0244FA-50B7-42F2-AA85-A9F3F049FA82}" destId="{16A701AF-71F1-444E-A276-372318937953}" srcOrd="1" destOrd="0" presId="urn:microsoft.com/office/officeart/2005/8/layout/process2"/>
    <dgm:cxn modelId="{FE5AA43E-E1BE-4770-8FE2-FBB2FD268B6B}" srcId="{1FACF9D7-E4E4-47B8-B94D-455B0F0C4C12}" destId="{2CA1BFAA-7469-4AF4-94EA-5ED165FE543D}" srcOrd="1" destOrd="0" parTransId="{3CD2D0D8-7F11-47F0-BD47-6232BD709C59}" sibTransId="{D5B95240-ECB4-410D-B153-E54AE75E8B05}"/>
    <dgm:cxn modelId="{45AC0B79-14D9-4BBD-9CB0-AEE1DD50467A}" type="presOf" srcId="{78D9E14C-F4AA-4D1C-9CD8-D191E71132CB}" destId="{DA0C9373-6743-4255-9694-4C235BE158F7}" srcOrd="1" destOrd="0" presId="urn:microsoft.com/office/officeart/2005/8/layout/process2"/>
    <dgm:cxn modelId="{D7A33C53-E61F-4989-A8B2-41A33CDC4879}" type="presOf" srcId="{D5B95240-ECB4-410D-B153-E54AE75E8B05}" destId="{9CFEBE0E-F075-490B-91A3-B41C14B4225E}" srcOrd="1" destOrd="0" presId="urn:microsoft.com/office/officeart/2005/8/layout/process2"/>
    <dgm:cxn modelId="{8ED8AA78-C805-4CFA-B7B5-C7F9B6BB2629}" type="presOf" srcId="{0C0244FA-50B7-42F2-AA85-A9F3F049FA82}" destId="{C72BFF0E-5B05-4127-B314-5AC75878463E}" srcOrd="0" destOrd="0" presId="urn:microsoft.com/office/officeart/2005/8/layout/process2"/>
    <dgm:cxn modelId="{5ADCAC0F-AA1F-4C5D-A58E-3AEDD2818C16}" type="presOf" srcId="{8BBB48E1-3BD2-4FC8-90FA-74E2C2A0AC91}" destId="{F53286C6-7976-4ED2-BC0E-143A66E2E958}" srcOrd="0" destOrd="0" presId="urn:microsoft.com/office/officeart/2005/8/layout/process2"/>
    <dgm:cxn modelId="{1EAE94AE-21EC-436D-B68E-ED9BE24E1FB1}" srcId="{1FACF9D7-E4E4-47B8-B94D-455B0F0C4C12}" destId="{D4C05004-9769-4FBF-92F2-B29061CD500B}" srcOrd="3" destOrd="0" parTransId="{08E97036-40C0-4A8E-AAAC-FFF3E084E97C}" sibTransId="{01A8D0E6-0633-4FF3-AA44-A07550C2A675}"/>
    <dgm:cxn modelId="{73BD5814-D344-41CD-8102-FD1821EE1349}" type="presOf" srcId="{01A8D0E6-0633-4FF3-AA44-A07550C2A675}" destId="{08D07E46-5130-4527-A462-5C2C648AA0CB}" srcOrd="1" destOrd="0" presId="urn:microsoft.com/office/officeart/2005/8/layout/process2"/>
    <dgm:cxn modelId="{2F54C7ED-FEA3-4F1D-B18D-8977992E24B5}" type="presOf" srcId="{D4C05004-9769-4FBF-92F2-B29061CD500B}" destId="{BB90C6C4-2DDB-493A-B8F7-AA667CDEDAAB}" srcOrd="0" destOrd="0" presId="urn:microsoft.com/office/officeart/2005/8/layout/process2"/>
    <dgm:cxn modelId="{1310E4AB-FD10-4CBB-8652-7DC1E58FF759}" srcId="{1FACF9D7-E4E4-47B8-B94D-455B0F0C4C12}" destId="{8BBB48E1-3BD2-4FC8-90FA-74E2C2A0AC91}" srcOrd="2" destOrd="0" parTransId="{54521FFD-F01B-4D1F-B8FC-AB9D0B122930}" sibTransId="{0C0244FA-50B7-42F2-AA85-A9F3F049FA82}"/>
    <dgm:cxn modelId="{8E3F19FF-4697-41C3-BCE8-EAF3AAB7DC17}" srcId="{1FACF9D7-E4E4-47B8-B94D-455B0F0C4C12}" destId="{153B9284-4648-4D94-A276-4876B0D71545}" srcOrd="0" destOrd="0" parTransId="{F66D43AA-3103-4852-BDE9-7E4187F42BDE}" sibTransId="{78D9E14C-F4AA-4D1C-9CD8-D191E71132CB}"/>
    <dgm:cxn modelId="{CA29001B-51CE-4A34-BE02-E392FFA1115F}" type="presOf" srcId="{2CA1BFAA-7469-4AF4-94EA-5ED165FE543D}" destId="{80A4CDC7-EF4B-4632-98AF-98DF43E860D9}" srcOrd="0" destOrd="0" presId="urn:microsoft.com/office/officeart/2005/8/layout/process2"/>
    <dgm:cxn modelId="{94F9F26F-8CE9-4DA4-A564-02302D0B96BF}" type="presOf" srcId="{78D9E14C-F4AA-4D1C-9CD8-D191E71132CB}" destId="{2987B7EF-EA92-4A49-AE00-93153383138B}" srcOrd="0" destOrd="0" presId="urn:microsoft.com/office/officeart/2005/8/layout/process2"/>
    <dgm:cxn modelId="{F6008393-05F1-4D59-A405-B95E7F04FFA4}" type="presOf" srcId="{1FACF9D7-E4E4-47B8-B94D-455B0F0C4C12}" destId="{5AB0FACE-EB79-4212-ACDC-14F0A71608E1}" srcOrd="0" destOrd="0" presId="urn:microsoft.com/office/officeart/2005/8/layout/process2"/>
    <dgm:cxn modelId="{07047142-10BA-4666-9139-5595BE2B8585}" type="presOf" srcId="{153B9284-4648-4D94-A276-4876B0D71545}" destId="{B302205E-3B1D-4301-92B7-CEE0E459AE90}" srcOrd="0" destOrd="0" presId="urn:microsoft.com/office/officeart/2005/8/layout/process2"/>
    <dgm:cxn modelId="{49360AAA-114E-41EA-A6FB-33AF83E13A7B}" type="presOf" srcId="{C5A42293-818F-4A14-90ED-5F6AFDEB3AAF}" destId="{74C41769-CC84-420C-A142-521C1D371363}" srcOrd="0" destOrd="0" presId="urn:microsoft.com/office/officeart/2005/8/layout/process2"/>
    <dgm:cxn modelId="{AC563A6B-14FA-445C-A5D6-8CFDA3C7E6BE}" type="presParOf" srcId="{5AB0FACE-EB79-4212-ACDC-14F0A71608E1}" destId="{B302205E-3B1D-4301-92B7-CEE0E459AE90}" srcOrd="0" destOrd="0" presId="urn:microsoft.com/office/officeart/2005/8/layout/process2"/>
    <dgm:cxn modelId="{C0C9B00F-9FE3-4024-B760-F626983FA9B1}" type="presParOf" srcId="{5AB0FACE-EB79-4212-ACDC-14F0A71608E1}" destId="{2987B7EF-EA92-4A49-AE00-93153383138B}" srcOrd="1" destOrd="0" presId="urn:microsoft.com/office/officeart/2005/8/layout/process2"/>
    <dgm:cxn modelId="{9DBEB2D7-15DF-4F97-91C5-79E9DFC7CB02}" type="presParOf" srcId="{2987B7EF-EA92-4A49-AE00-93153383138B}" destId="{DA0C9373-6743-4255-9694-4C235BE158F7}" srcOrd="0" destOrd="0" presId="urn:microsoft.com/office/officeart/2005/8/layout/process2"/>
    <dgm:cxn modelId="{A559AD1E-533C-4323-9C6E-B571CE95599B}" type="presParOf" srcId="{5AB0FACE-EB79-4212-ACDC-14F0A71608E1}" destId="{80A4CDC7-EF4B-4632-98AF-98DF43E860D9}" srcOrd="2" destOrd="0" presId="urn:microsoft.com/office/officeart/2005/8/layout/process2"/>
    <dgm:cxn modelId="{BE9B6046-C80F-452C-BBE8-D0627BF2199D}" type="presParOf" srcId="{5AB0FACE-EB79-4212-ACDC-14F0A71608E1}" destId="{EC666E3F-3525-4D01-91BA-0AAB895CBF69}" srcOrd="3" destOrd="0" presId="urn:microsoft.com/office/officeart/2005/8/layout/process2"/>
    <dgm:cxn modelId="{57408F1F-5D2A-48A3-A0B5-3739E05D61CE}" type="presParOf" srcId="{EC666E3F-3525-4D01-91BA-0AAB895CBF69}" destId="{9CFEBE0E-F075-490B-91A3-B41C14B4225E}" srcOrd="0" destOrd="0" presId="urn:microsoft.com/office/officeart/2005/8/layout/process2"/>
    <dgm:cxn modelId="{987DE382-9A95-49C1-987C-9A4A379C1BCD}" type="presParOf" srcId="{5AB0FACE-EB79-4212-ACDC-14F0A71608E1}" destId="{F53286C6-7976-4ED2-BC0E-143A66E2E958}" srcOrd="4" destOrd="0" presId="urn:microsoft.com/office/officeart/2005/8/layout/process2"/>
    <dgm:cxn modelId="{DF306738-E654-4C23-B586-AF362619ED2A}" type="presParOf" srcId="{5AB0FACE-EB79-4212-ACDC-14F0A71608E1}" destId="{C72BFF0E-5B05-4127-B314-5AC75878463E}" srcOrd="5" destOrd="0" presId="urn:microsoft.com/office/officeart/2005/8/layout/process2"/>
    <dgm:cxn modelId="{CBE463E5-826A-46FC-9F6E-88E24F5E44B1}" type="presParOf" srcId="{C72BFF0E-5B05-4127-B314-5AC75878463E}" destId="{16A701AF-71F1-444E-A276-372318937953}" srcOrd="0" destOrd="0" presId="urn:microsoft.com/office/officeart/2005/8/layout/process2"/>
    <dgm:cxn modelId="{8B19A3B0-1724-4D77-8BC0-675C0BE6BE82}" type="presParOf" srcId="{5AB0FACE-EB79-4212-ACDC-14F0A71608E1}" destId="{BB90C6C4-2DDB-493A-B8F7-AA667CDEDAAB}" srcOrd="6" destOrd="0" presId="urn:microsoft.com/office/officeart/2005/8/layout/process2"/>
    <dgm:cxn modelId="{59779C00-E533-4465-B074-86E1D3A06EF0}" type="presParOf" srcId="{5AB0FACE-EB79-4212-ACDC-14F0A71608E1}" destId="{28C94DF4-AA2D-4560-8883-5E589244842B}" srcOrd="7" destOrd="0" presId="urn:microsoft.com/office/officeart/2005/8/layout/process2"/>
    <dgm:cxn modelId="{6A051309-0BB8-4CB0-B51A-004F08A033A3}" type="presParOf" srcId="{28C94DF4-AA2D-4560-8883-5E589244842B}" destId="{08D07E46-5130-4527-A462-5C2C648AA0CB}" srcOrd="0" destOrd="0" presId="urn:microsoft.com/office/officeart/2005/8/layout/process2"/>
    <dgm:cxn modelId="{049C55E1-6A8F-474E-A157-DB2467B0CEF1}" type="presParOf" srcId="{5AB0FACE-EB79-4212-ACDC-14F0A71608E1}" destId="{74C41769-CC84-420C-A142-521C1D371363}"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2205E-3B1D-4301-92B7-CEE0E459AE90}">
      <dsp:nvSpPr>
        <dsp:cNvPr id="0" name=""/>
        <dsp:cNvSpPr/>
      </dsp:nvSpPr>
      <dsp:spPr>
        <a:xfrm>
          <a:off x="2865601" y="570"/>
          <a:ext cx="1568611" cy="667494"/>
        </a:xfrm>
        <a:prstGeom prst="roundRect">
          <a:avLst>
            <a:gd name="adj" fmla="val 10000"/>
          </a:avLst>
        </a:prstGeom>
        <a:solidFill>
          <a:schemeClr val="accent4">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Peak detection</a:t>
          </a:r>
          <a:endParaRPr lang="en-US" sz="1600" kern="1200" dirty="0"/>
        </a:p>
      </dsp:txBody>
      <dsp:txXfrm>
        <a:off x="2885151" y="20120"/>
        <a:ext cx="1529511" cy="628394"/>
      </dsp:txXfrm>
    </dsp:sp>
    <dsp:sp modelId="{2987B7EF-EA92-4A49-AE00-93153383138B}">
      <dsp:nvSpPr>
        <dsp:cNvPr id="0" name=""/>
        <dsp:cNvSpPr/>
      </dsp:nvSpPr>
      <dsp:spPr>
        <a:xfrm rot="5400000">
          <a:off x="3524752" y="684752"/>
          <a:ext cx="250310" cy="300372"/>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3559796" y="709783"/>
        <a:ext cx="180224" cy="175217"/>
      </dsp:txXfrm>
    </dsp:sp>
    <dsp:sp modelId="{80A4CDC7-EF4B-4632-98AF-98DF43E860D9}">
      <dsp:nvSpPr>
        <dsp:cNvPr id="0" name=""/>
        <dsp:cNvSpPr/>
      </dsp:nvSpPr>
      <dsp:spPr>
        <a:xfrm>
          <a:off x="2865601" y="1001811"/>
          <a:ext cx="1568611" cy="667494"/>
        </a:xfrm>
        <a:prstGeom prst="roundRect">
          <a:avLst>
            <a:gd name="adj" fmla="val 10000"/>
          </a:avLst>
        </a:prstGeom>
        <a:solidFill>
          <a:schemeClr val="accent4">
            <a:alpha val="90000"/>
            <a:hueOff val="0"/>
            <a:satOff val="0"/>
            <a:lumOff val="0"/>
            <a:alpha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Chromatogram deconvolution</a:t>
          </a:r>
          <a:endParaRPr lang="en-US" sz="1600" kern="1200" dirty="0"/>
        </a:p>
      </dsp:txBody>
      <dsp:txXfrm>
        <a:off x="2885151" y="1021361"/>
        <a:ext cx="1529511" cy="628394"/>
      </dsp:txXfrm>
    </dsp:sp>
    <dsp:sp modelId="{EC666E3F-3525-4D01-91BA-0AAB895CBF69}">
      <dsp:nvSpPr>
        <dsp:cNvPr id="0" name=""/>
        <dsp:cNvSpPr/>
      </dsp:nvSpPr>
      <dsp:spPr>
        <a:xfrm rot="5400000">
          <a:off x="3524752" y="1685993"/>
          <a:ext cx="250310" cy="300372"/>
        </a:xfrm>
        <a:prstGeom prst="rightArrow">
          <a:avLst>
            <a:gd name="adj1" fmla="val 60000"/>
            <a:gd name="adj2" fmla="val 50000"/>
          </a:avLst>
        </a:prstGeom>
        <a:solidFill>
          <a:schemeClr val="accent4">
            <a:shade val="90000"/>
            <a:hueOff val="85294"/>
            <a:satOff val="-6466"/>
            <a:lumOff val="1465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3559796" y="1711024"/>
        <a:ext cx="180224" cy="175217"/>
      </dsp:txXfrm>
    </dsp:sp>
    <dsp:sp modelId="{F53286C6-7976-4ED2-BC0E-143A66E2E958}">
      <dsp:nvSpPr>
        <dsp:cNvPr id="0" name=""/>
        <dsp:cNvSpPr/>
      </dsp:nvSpPr>
      <dsp:spPr>
        <a:xfrm>
          <a:off x="2865601" y="2003052"/>
          <a:ext cx="1568611" cy="667494"/>
        </a:xfrm>
        <a:prstGeom prst="roundRect">
          <a:avLst>
            <a:gd name="adj" fmla="val 10000"/>
          </a:avLst>
        </a:prstGeom>
        <a:solidFill>
          <a:schemeClr val="accent4">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Alignment</a:t>
          </a:r>
          <a:endParaRPr lang="en-US" sz="1600" kern="1200" dirty="0"/>
        </a:p>
      </dsp:txBody>
      <dsp:txXfrm>
        <a:off x="2885151" y="2022602"/>
        <a:ext cx="1529511" cy="628394"/>
      </dsp:txXfrm>
    </dsp:sp>
    <dsp:sp modelId="{C72BFF0E-5B05-4127-B314-5AC75878463E}">
      <dsp:nvSpPr>
        <dsp:cNvPr id="0" name=""/>
        <dsp:cNvSpPr/>
      </dsp:nvSpPr>
      <dsp:spPr>
        <a:xfrm rot="5400000">
          <a:off x="3524752" y="2687234"/>
          <a:ext cx="250310" cy="300372"/>
        </a:xfrm>
        <a:prstGeom prst="rightArrow">
          <a:avLst>
            <a:gd name="adj1" fmla="val 60000"/>
            <a:gd name="adj2" fmla="val 50000"/>
          </a:avLst>
        </a:prstGeom>
        <a:solidFill>
          <a:schemeClr val="accent4">
            <a:shade val="90000"/>
            <a:hueOff val="170589"/>
            <a:satOff val="-12933"/>
            <a:lumOff val="2931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3559796" y="2712265"/>
        <a:ext cx="180224" cy="175217"/>
      </dsp:txXfrm>
    </dsp:sp>
    <dsp:sp modelId="{BB90C6C4-2DDB-493A-B8F7-AA667CDEDAAB}">
      <dsp:nvSpPr>
        <dsp:cNvPr id="0" name=""/>
        <dsp:cNvSpPr/>
      </dsp:nvSpPr>
      <dsp:spPr>
        <a:xfrm>
          <a:off x="2865601" y="3004294"/>
          <a:ext cx="1568611" cy="667494"/>
        </a:xfrm>
        <a:prstGeom prst="roundRect">
          <a:avLst>
            <a:gd name="adj" fmla="val 10000"/>
          </a:avLst>
        </a:prstGeom>
        <a:solidFill>
          <a:schemeClr val="accent4">
            <a:alpha val="90000"/>
            <a:hueOff val="0"/>
            <a:satOff val="0"/>
            <a:lumOff val="0"/>
            <a:alphaOff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Gap-filling</a:t>
          </a:r>
          <a:endParaRPr lang="en-US" sz="1600" kern="1200" dirty="0"/>
        </a:p>
      </dsp:txBody>
      <dsp:txXfrm>
        <a:off x="2885151" y="3023844"/>
        <a:ext cx="1529511" cy="628394"/>
      </dsp:txXfrm>
    </dsp:sp>
    <dsp:sp modelId="{28C94DF4-AA2D-4560-8883-5E589244842B}">
      <dsp:nvSpPr>
        <dsp:cNvPr id="0" name=""/>
        <dsp:cNvSpPr/>
      </dsp:nvSpPr>
      <dsp:spPr>
        <a:xfrm rot="5400000">
          <a:off x="3524752" y="3688475"/>
          <a:ext cx="250310" cy="300372"/>
        </a:xfrm>
        <a:prstGeom prst="rightArrow">
          <a:avLst>
            <a:gd name="adj1" fmla="val 60000"/>
            <a:gd name="adj2" fmla="val 50000"/>
          </a:avLst>
        </a:prstGeom>
        <a:solidFill>
          <a:schemeClr val="accent4">
            <a:shade val="90000"/>
            <a:hueOff val="255883"/>
            <a:satOff val="-19399"/>
            <a:lumOff val="439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3559796" y="3713506"/>
        <a:ext cx="180224" cy="175217"/>
      </dsp:txXfrm>
    </dsp:sp>
    <dsp:sp modelId="{74C41769-CC84-420C-A142-521C1D371363}">
      <dsp:nvSpPr>
        <dsp:cNvPr id="0" name=""/>
        <dsp:cNvSpPr/>
      </dsp:nvSpPr>
      <dsp:spPr>
        <a:xfrm>
          <a:off x="2865601" y="4005535"/>
          <a:ext cx="1568611" cy="667494"/>
        </a:xfrm>
        <a:prstGeom prst="roundRect">
          <a:avLst>
            <a:gd name="adj" fmla="val 10000"/>
          </a:avLst>
        </a:prstGeom>
        <a:solidFill>
          <a:schemeClr val="accent4">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Identification</a:t>
          </a:r>
          <a:endParaRPr lang="en-US" sz="1600" kern="1200" dirty="0"/>
        </a:p>
      </dsp:txBody>
      <dsp:txXfrm>
        <a:off x="2885151" y="4025085"/>
        <a:ext cx="1529511" cy="62839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21/04/2024</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21/04/2024</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da-DK" smtClean="0"/>
              <a:t>1</a:t>
            </a:fld>
            <a:endParaRPr lang="da-DK" dirty="0"/>
          </a:p>
        </p:txBody>
      </p:sp>
    </p:spTree>
    <p:extLst>
      <p:ext uri="{BB962C8B-B14F-4D97-AF65-F5344CB8AC3E}">
        <p14:creationId xmlns:p14="http://schemas.microsoft.com/office/powerpoint/2010/main" val="150768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smtClean="0"/>
              <a:t>Fig</a:t>
            </a:r>
            <a:r>
              <a:rPr lang="da-DK" baseline="0" dirty="0" smtClean="0"/>
              <a:t> 1 from: </a:t>
            </a:r>
            <a:r>
              <a:rPr lang="da-DK" dirty="0" smtClean="0"/>
              <a:t>https://journals.physiology.org/doi/full/10.1152/physrev.00035.2018</a:t>
            </a:r>
          </a:p>
          <a:p>
            <a:r>
              <a:rPr lang="da-DK" dirty="0" err="1" smtClean="0"/>
              <a:t>Fig</a:t>
            </a:r>
            <a:r>
              <a:rPr lang="da-DK" dirty="0" smtClean="0"/>
              <a:t> 2 from:</a:t>
            </a:r>
            <a:r>
              <a:rPr lang="da-DK" baseline="0" dirty="0" smtClean="0"/>
              <a:t> https://analyticalsciencejournals.onlinelibrary.wiley.com/doi/full/10.1002/mas.21535</a:t>
            </a:r>
            <a:endParaRPr lang="da-DK" dirty="0"/>
          </a:p>
        </p:txBody>
      </p:sp>
      <p:sp>
        <p:nvSpPr>
          <p:cNvPr id="4" name="Slide Number Placeholder 3"/>
          <p:cNvSpPr>
            <a:spLocks noGrp="1"/>
          </p:cNvSpPr>
          <p:nvPr>
            <p:ph type="sldNum" sz="quarter" idx="5"/>
          </p:nvPr>
        </p:nvSpPr>
        <p:spPr/>
        <p:txBody>
          <a:bodyPr/>
          <a:lstStyle/>
          <a:p>
            <a:fld id="{49436F85-577F-4A92-A47F-D540A2BCC821}" type="slidenum">
              <a:rPr lang="da-DK" smtClean="0"/>
              <a:t>10</a:t>
            </a:fld>
            <a:endParaRPr lang="da-DK" dirty="0"/>
          </a:p>
        </p:txBody>
      </p:sp>
    </p:spTree>
    <p:extLst>
      <p:ext uri="{BB962C8B-B14F-4D97-AF65-F5344CB8AC3E}">
        <p14:creationId xmlns:p14="http://schemas.microsoft.com/office/powerpoint/2010/main" val="1290889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1 from: https://journals.plos.org/plosone/article?id=10.1371/journal.pone.0116221</a:t>
            </a:r>
          </a:p>
          <a:p>
            <a:r>
              <a:rPr lang="en-US" dirty="0" smtClean="0"/>
              <a:t>Fig 2 from: https://pubs.acs.org/doi/10.1021/acs.jproteome.0c00536</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11</a:t>
            </a:fld>
            <a:endParaRPr lang="en-GB"/>
          </a:p>
        </p:txBody>
      </p:sp>
    </p:spTree>
    <p:extLst>
      <p:ext uri="{BB962C8B-B14F-4D97-AF65-F5344CB8AC3E}">
        <p14:creationId xmlns:p14="http://schemas.microsoft.com/office/powerpoint/2010/main" val="309521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smtClean="0"/>
              <a:t>Fig</a:t>
            </a:r>
            <a:r>
              <a:rPr lang="da-DK" dirty="0" smtClean="0"/>
              <a:t> 1 from: https://en.wikipedia.org/wiki/Liquid_chromatography%E2%80%93mass_spectrometry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Fig 2 from: https://bmcbioinformatics.biomedcentral.com/articles/10.1186/1471-2105-15-S7-S9</a:t>
            </a:r>
          </a:p>
          <a:p>
            <a:endParaRPr lang="da-DK" dirty="0"/>
          </a:p>
        </p:txBody>
      </p:sp>
      <p:sp>
        <p:nvSpPr>
          <p:cNvPr id="4" name="Slide Number Placeholder 3"/>
          <p:cNvSpPr>
            <a:spLocks noGrp="1"/>
          </p:cNvSpPr>
          <p:nvPr>
            <p:ph type="sldNum" sz="quarter" idx="5"/>
          </p:nvPr>
        </p:nvSpPr>
        <p:spPr/>
        <p:txBody>
          <a:bodyPr/>
          <a:lstStyle/>
          <a:p>
            <a:fld id="{49436F85-577F-4A92-A47F-D540A2BCC821}" type="slidenum">
              <a:rPr lang="da-DK" smtClean="0"/>
              <a:t>2</a:t>
            </a:fld>
            <a:endParaRPr lang="da-DK" dirty="0"/>
          </a:p>
        </p:txBody>
      </p:sp>
    </p:spTree>
    <p:extLst>
      <p:ext uri="{BB962C8B-B14F-4D97-AF65-F5344CB8AC3E}">
        <p14:creationId xmlns:p14="http://schemas.microsoft.com/office/powerpoint/2010/main" val="3140594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Fig from: https://bmcbioinformatics.biomedcentral.com/articles/10.1186/1471-2105-15-S7-S9</a:t>
            </a:r>
          </a:p>
          <a:p>
            <a:r>
              <a:rPr lang="en-US" sz="1200" b="1" i="0" kern="1200" dirty="0" smtClean="0">
                <a:solidFill>
                  <a:schemeClr val="tx1"/>
                </a:solidFill>
                <a:effectLst/>
                <a:latin typeface="+mn-lt"/>
                <a:ea typeface="+mn-ea"/>
                <a:cs typeface="+mn-cs"/>
              </a:rPr>
              <a:t>Common nomenclature</a:t>
            </a:r>
            <a:r>
              <a:rPr lang="en-US" sz="1200" b="0" i="0" kern="1200" dirty="0" smtClean="0">
                <a:solidFill>
                  <a:schemeClr val="tx1"/>
                </a:solidFill>
                <a:effectLst/>
                <a:latin typeface="+mn-lt"/>
                <a:ea typeface="+mn-ea"/>
                <a:cs typeface="+mn-cs"/>
              </a:rPr>
              <a:t>. Each portion or summary of an MS run is referred to by a different name. A </a:t>
            </a:r>
            <a:r>
              <a:rPr lang="en-US" sz="1200" b="0" i="1" kern="1200" dirty="0" smtClean="0">
                <a:solidFill>
                  <a:schemeClr val="tx1"/>
                </a:solidFill>
                <a:effectLst/>
                <a:latin typeface="+mn-lt"/>
                <a:ea typeface="+mn-ea"/>
                <a:cs typeface="+mn-cs"/>
              </a:rPr>
              <a:t>spectrum</a:t>
            </a:r>
            <a:r>
              <a:rPr lang="en-US" sz="1200" b="0" i="0" kern="1200" dirty="0" smtClean="0">
                <a:solidFill>
                  <a:schemeClr val="tx1"/>
                </a:solidFill>
                <a:effectLst/>
                <a:latin typeface="+mn-lt"/>
                <a:ea typeface="+mn-ea"/>
                <a:cs typeface="+mn-cs"/>
              </a:rPr>
              <a:t> contains all points with a single RT value. The sum of signals across all spectra is called the </a:t>
            </a:r>
            <a:r>
              <a:rPr lang="en-US" sz="1200" b="0" i="1" kern="1200" dirty="0" smtClean="0">
                <a:solidFill>
                  <a:schemeClr val="tx1"/>
                </a:solidFill>
                <a:effectLst/>
                <a:latin typeface="+mn-lt"/>
                <a:ea typeface="+mn-ea"/>
                <a:cs typeface="+mn-cs"/>
              </a:rPr>
              <a:t>total ion spectrum (TIS)</a:t>
            </a:r>
            <a:r>
              <a:rPr lang="en-US" sz="1200" b="0" i="0" kern="1200" dirty="0" smtClean="0">
                <a:solidFill>
                  <a:schemeClr val="tx1"/>
                </a:solidFill>
                <a:effectLst/>
                <a:latin typeface="+mn-lt"/>
                <a:ea typeface="+mn-ea"/>
                <a:cs typeface="+mn-cs"/>
              </a:rPr>
              <a:t>. A slice of data containing a contiguous m/z range extending across all RT is called an </a:t>
            </a:r>
            <a:r>
              <a:rPr lang="en-US" sz="1200" b="0" i="1" kern="1200" dirty="0" smtClean="0">
                <a:solidFill>
                  <a:schemeClr val="tx1"/>
                </a:solidFill>
                <a:effectLst/>
                <a:latin typeface="+mn-lt"/>
                <a:ea typeface="+mn-ea"/>
                <a:cs typeface="+mn-cs"/>
              </a:rPr>
              <a:t>extracted ion chromatogram (XIC)</a:t>
            </a:r>
            <a:r>
              <a:rPr lang="en-US" sz="1200" b="0" i="0" kern="1200" dirty="0" smtClean="0">
                <a:solidFill>
                  <a:schemeClr val="tx1"/>
                </a:solidFill>
                <a:effectLst/>
                <a:latin typeface="+mn-lt"/>
                <a:ea typeface="+mn-ea"/>
                <a:cs typeface="+mn-cs"/>
              </a:rPr>
              <a:t>. While the </a:t>
            </a:r>
            <a:r>
              <a:rPr lang="en-US" sz="1200" b="0" i="1" kern="1200" dirty="0" smtClean="0">
                <a:solidFill>
                  <a:schemeClr val="tx1"/>
                </a:solidFill>
                <a:effectLst/>
                <a:latin typeface="+mn-lt"/>
                <a:ea typeface="+mn-ea"/>
                <a:cs typeface="+mn-cs"/>
              </a:rPr>
              <a:t>total ion chromatogram (TIC)</a:t>
            </a:r>
            <a:r>
              <a:rPr lang="en-US" sz="1200" b="0" i="0" kern="1200" dirty="0" smtClean="0">
                <a:solidFill>
                  <a:schemeClr val="tx1"/>
                </a:solidFill>
                <a:effectLst/>
                <a:latin typeface="+mn-lt"/>
                <a:ea typeface="+mn-ea"/>
                <a:cs typeface="+mn-cs"/>
              </a:rPr>
              <a:t> is the sum of all signals across all m/z, the </a:t>
            </a:r>
            <a:r>
              <a:rPr lang="en-US" sz="1200" b="0" i="1" kern="1200" dirty="0" smtClean="0">
                <a:solidFill>
                  <a:schemeClr val="tx1"/>
                </a:solidFill>
                <a:effectLst/>
                <a:latin typeface="+mn-lt"/>
                <a:ea typeface="+mn-ea"/>
                <a:cs typeface="+mn-cs"/>
              </a:rPr>
              <a:t>base peak chromatogram (BPC)</a:t>
            </a:r>
            <a:r>
              <a:rPr lang="en-US" sz="1200" b="0" i="0" kern="1200" dirty="0" smtClean="0">
                <a:solidFill>
                  <a:schemeClr val="tx1"/>
                </a:solidFill>
                <a:effectLst/>
                <a:latin typeface="+mn-lt"/>
                <a:ea typeface="+mn-ea"/>
                <a:cs typeface="+mn-cs"/>
              </a:rPr>
              <a:t> is the set containing the most intense signal for each RT across all m/z. An </a:t>
            </a:r>
            <a:r>
              <a:rPr lang="en-US" sz="1200" b="0" i="1" kern="1200" dirty="0" smtClean="0">
                <a:solidFill>
                  <a:schemeClr val="tx1"/>
                </a:solidFill>
                <a:effectLst/>
                <a:latin typeface="+mn-lt"/>
                <a:ea typeface="+mn-ea"/>
                <a:cs typeface="+mn-cs"/>
              </a:rPr>
              <a:t>isotope trace</a:t>
            </a:r>
            <a:r>
              <a:rPr lang="en-US" sz="1200" b="0" i="0" kern="1200" dirty="0" smtClean="0">
                <a:solidFill>
                  <a:schemeClr val="tx1"/>
                </a:solidFill>
                <a:effectLst/>
                <a:latin typeface="+mn-lt"/>
                <a:ea typeface="+mn-ea"/>
                <a:cs typeface="+mn-cs"/>
              </a:rPr>
              <a:t> is the signal produced by a single ion of a single </a:t>
            </a:r>
            <a:r>
              <a:rPr lang="en-US" sz="1200" b="0" i="0" kern="1200" dirty="0" err="1" smtClean="0">
                <a:solidFill>
                  <a:schemeClr val="tx1"/>
                </a:solidFill>
                <a:effectLst/>
                <a:latin typeface="+mn-lt"/>
                <a:ea typeface="+mn-ea"/>
                <a:cs typeface="+mn-cs"/>
              </a:rPr>
              <a:t>analyte</a:t>
            </a:r>
            <a:r>
              <a:rPr lang="en-US" sz="1200" b="0" i="0" kern="1200" dirty="0" smtClean="0">
                <a:solidFill>
                  <a:schemeClr val="tx1"/>
                </a:solidFill>
                <a:effectLst/>
                <a:latin typeface="+mn-lt"/>
                <a:ea typeface="+mn-ea"/>
                <a:cs typeface="+mn-cs"/>
              </a:rPr>
              <a:t> (i.e., a peptide or a lipid) at a particular charge state. An </a:t>
            </a:r>
            <a:r>
              <a:rPr lang="en-US" sz="1200" b="0" i="1" kern="1200" dirty="0" smtClean="0">
                <a:solidFill>
                  <a:schemeClr val="tx1"/>
                </a:solidFill>
                <a:effectLst/>
                <a:latin typeface="+mn-lt"/>
                <a:ea typeface="+mn-ea"/>
                <a:cs typeface="+mn-cs"/>
              </a:rPr>
              <a:t>isotopic envelope trace</a:t>
            </a:r>
            <a:r>
              <a:rPr lang="en-US" sz="1200" b="0" i="0" kern="1200" dirty="0" smtClean="0">
                <a:solidFill>
                  <a:schemeClr val="tx1"/>
                </a:solidFill>
                <a:effectLst/>
                <a:latin typeface="+mn-lt"/>
                <a:ea typeface="+mn-ea"/>
                <a:cs typeface="+mn-cs"/>
              </a:rPr>
              <a:t> is the group of isotopic traces produced by a single </a:t>
            </a:r>
            <a:r>
              <a:rPr lang="en-US" sz="1200" b="0" i="0" kern="1200" dirty="0" err="1" smtClean="0">
                <a:solidFill>
                  <a:schemeClr val="tx1"/>
                </a:solidFill>
                <a:effectLst/>
                <a:latin typeface="+mn-lt"/>
                <a:ea typeface="+mn-ea"/>
                <a:cs typeface="+mn-cs"/>
              </a:rPr>
              <a:t>analyte</a:t>
            </a:r>
            <a:r>
              <a:rPr lang="en-US" sz="1200" b="0" i="0" kern="1200" dirty="0" smtClean="0">
                <a:solidFill>
                  <a:schemeClr val="tx1"/>
                </a:solidFill>
                <a:effectLst/>
                <a:latin typeface="+mn-lt"/>
                <a:ea typeface="+mn-ea"/>
                <a:cs typeface="+mn-cs"/>
              </a:rPr>
              <a:t> at a particular charge state. Note that certain terms like peak, feature, and chromatogram, are overloaded in the literature and as such are exceedingly unclear.</a:t>
            </a:r>
            <a:endParaRPr lang="en-GB"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27499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3502369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1 from: https://www.mdpi.com/2218-1989/10/6/221</a:t>
            </a:r>
          </a:p>
          <a:p>
            <a:r>
              <a:rPr lang="en-US" dirty="0" smtClean="0"/>
              <a:t>Fig 2 from:</a:t>
            </a:r>
            <a:r>
              <a:rPr lang="en-US" baseline="0" dirty="0" smtClean="0"/>
              <a:t> https://pubs.acs.org/doi/10.1021/acs.analchem.7b01069</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98901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a:t>
            </a:r>
            <a:r>
              <a:rPr lang="en-US" baseline="0" dirty="0" smtClean="0"/>
              <a:t> 1 from: http://mzmine.github.io/</a:t>
            </a:r>
          </a:p>
          <a:p>
            <a:r>
              <a:rPr lang="en-US" baseline="0" dirty="0" smtClean="0"/>
              <a:t>Fig 2 from: https://pubmed.ncbi.nlm.nih.gov/21949491/</a:t>
            </a:r>
          </a:p>
          <a:p>
            <a:r>
              <a:rPr lang="en-US" baseline="0" dirty="0" smtClean="0"/>
              <a:t>Fig 3 from: https://www.mdpi.com/2218-1989/12/2/137</a:t>
            </a:r>
          </a:p>
          <a:p>
            <a:r>
              <a:rPr lang="en-US" sz="1200" b="0" i="0" kern="1200" dirty="0" smtClean="0">
                <a:solidFill>
                  <a:schemeClr val="tx1"/>
                </a:solidFill>
                <a:effectLst/>
                <a:latin typeface="+mn-lt"/>
                <a:ea typeface="+mn-ea"/>
                <a:cs typeface="+mn-cs"/>
              </a:rPr>
              <a:t>Examples of retained peaks in the dataset selected at random from each quartile of the signal-to-noise ratio (</a:t>
            </a:r>
            <a:r>
              <a:rPr lang="en-US" sz="1200" b="1" i="0"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S/N &lt; 26.13,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26.13 ≤ S/N &lt; 52.12, </a:t>
            </a:r>
            <a:r>
              <a:rPr lang="en-US" sz="1200" b="1" i="0"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 52.12 ≤ S/N &lt; 117.4, and </a:t>
            </a:r>
            <a:r>
              <a:rPr lang="en-US" sz="1200" b="1" i="0"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117.4 ≤ S/N). The raw ion trace is shown in dashed grey, the smoothed ion trace is in solid black, the detected baseline is in dashed red, and the detected peak boundaries are the red (CPC) or blue (XCMS) filled circles.</a:t>
            </a:r>
            <a:endParaRPr lang="en-US" baseline="0"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3846067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a:t>
            </a:r>
            <a:r>
              <a:rPr lang="en-US" baseline="0" dirty="0" smtClean="0"/>
              <a:t> 1 from: http://mzmine.github.io/</a:t>
            </a:r>
            <a:endParaRPr lang="en-US" dirty="0" smtClean="0"/>
          </a:p>
          <a:p>
            <a:r>
              <a:rPr lang="en-US" dirty="0" smtClean="0"/>
              <a:t>Fig 2 from: https://mzmine.github.io/mzmine_documentation/module_docs/align_join_aligner/join_aligner.html</a:t>
            </a:r>
          </a:p>
          <a:p>
            <a:r>
              <a:rPr lang="en-US" sz="1200" b="0" i="0" kern="1200" dirty="0" smtClean="0">
                <a:solidFill>
                  <a:schemeClr val="tx1"/>
                </a:solidFill>
                <a:effectLst/>
                <a:latin typeface="+mn-lt"/>
                <a:ea typeface="+mn-ea"/>
                <a:cs typeface="+mn-cs"/>
              </a:rPr>
              <a:t>The alignment columns in feature tables (</a:t>
            </a:r>
            <a:r>
              <a:rPr lang="en-US" sz="1200" b="0" i="0" kern="1200" dirty="0" err="1" smtClean="0">
                <a:solidFill>
                  <a:schemeClr val="tx1"/>
                </a:solidFill>
                <a:effectLst/>
                <a:latin typeface="+mn-lt"/>
                <a:ea typeface="+mn-ea"/>
                <a:cs typeface="+mn-cs"/>
              </a:rPr>
              <a:t>MZmine</a:t>
            </a:r>
            <a:r>
              <a:rPr lang="en-US" sz="1200" b="0" i="0" kern="1200" dirty="0" smtClean="0">
                <a:solidFill>
                  <a:schemeClr val="tx1"/>
                </a:solidFill>
                <a:effectLst/>
                <a:latin typeface="+mn-lt"/>
                <a:ea typeface="+mn-ea"/>
                <a:cs typeface="+mn-cs"/>
              </a:rPr>
              <a:t> 3.3.0). </a:t>
            </a:r>
            <a:r>
              <a:rPr lang="en-US" sz="1200" b="1" i="0" kern="1200" dirty="0" smtClean="0">
                <a:solidFill>
                  <a:schemeClr val="tx1"/>
                </a:solidFill>
                <a:effectLst/>
                <a:latin typeface="+mn-lt"/>
                <a:ea typeface="+mn-ea"/>
                <a:cs typeface="+mn-cs"/>
              </a:rPr>
              <a:t>a</a:t>
            </a:r>
            <a:r>
              <a:rPr lang="en-US" sz="1200" b="0" i="0" kern="1200" dirty="0" smtClean="0">
                <a:solidFill>
                  <a:schemeClr val="tx1"/>
                </a:solidFill>
                <a:effectLst/>
                <a:latin typeface="+mn-lt"/>
                <a:ea typeface="+mn-ea"/>
                <a:cs typeface="+mn-cs"/>
              </a:rPr>
              <a:t>, After alignment, new columns provide results on the alignment, including the alignment rate (aligned/total samples) and mean differences between all samples to the mean m/z, RT, and mobility. The weighted distance score reflects the alignment score, calculated for the final aligned feature. The summed extra features counts all additional features that were found within the m/z, RT, and mobility tolerances.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Show the LC-MS EICs of 13 samples extracted with the alignment m/z tolerance around feature ID2. With a wide RT tolerance, 17 additional LC-MS features were found that indicate closely eluting isomers or other ions that might interfere with the alignment.</a:t>
            </a:r>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1356550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 1 from: </a:t>
            </a:r>
            <a:r>
              <a:rPr lang="en-US" baseline="0" dirty="0" smtClean="0"/>
              <a:t>from: http://mzmine.github.io/</a:t>
            </a:r>
            <a:endParaRPr lang="en-US" dirty="0" smtClean="0"/>
          </a:p>
          <a:p>
            <a:r>
              <a:rPr lang="en-US" dirty="0" smtClean="0"/>
              <a:t>Fig 2 from: https://chem.libretexts.org/Bookshelves/Analytical_Chemistry/An_Introduction_to_Mass_Spectrometry_%28Van_Bramer%29/08%3A_INTERPRETATION/8.04%3A_Isotope_Abundance</a:t>
            </a:r>
          </a:p>
          <a:p>
            <a:r>
              <a:rPr lang="en-US" sz="1200" b="0" i="0" kern="1200" dirty="0" smtClean="0">
                <a:solidFill>
                  <a:schemeClr val="tx1"/>
                </a:solidFill>
                <a:effectLst/>
                <a:latin typeface="+mn-lt"/>
                <a:ea typeface="+mn-ea"/>
                <a:cs typeface="+mn-cs"/>
              </a:rPr>
              <a:t>The natural abundance of these two isotopes is observed in the mass spectrum as two peaks separated by 2 </a:t>
            </a:r>
            <a:r>
              <a:rPr lang="en-US" sz="1200" b="0" i="1" kern="1200" dirty="0" smtClean="0">
                <a:solidFill>
                  <a:schemeClr val="tx1"/>
                </a:solidFill>
                <a:effectLst/>
                <a:latin typeface="+mn-lt"/>
                <a:ea typeface="+mn-ea"/>
                <a:cs typeface="+mn-cs"/>
              </a:rPr>
              <a:t>m/z</a:t>
            </a:r>
            <a:r>
              <a:rPr lang="en-US" sz="1200" b="0" i="0" kern="1200" dirty="0" smtClean="0">
                <a:solidFill>
                  <a:schemeClr val="tx1"/>
                </a:solidFill>
                <a:effectLst/>
                <a:latin typeface="+mn-lt"/>
                <a:ea typeface="+mn-ea"/>
                <a:cs typeface="+mn-cs"/>
              </a:rPr>
              <a:t> with a relative intensity of </a:t>
            </a:r>
            <a:r>
              <a:rPr lang="en-US" sz="1200" b="0" i="0" u="none" strike="noStrike" kern="1200" dirty="0" smtClean="0">
                <a:solidFill>
                  <a:schemeClr val="tx1"/>
                </a:solidFill>
                <a:effectLst/>
                <a:latin typeface="+mn-lt"/>
                <a:ea typeface="+mn-ea"/>
                <a:cs typeface="+mn-cs"/>
              </a:rPr>
              <a:t>3:13:1</a:t>
            </a:r>
            <a:r>
              <a:rPr lang="en-US" sz="1200" b="0" i="0" kern="1200" dirty="0" smtClean="0">
                <a:solidFill>
                  <a:schemeClr val="tx1"/>
                </a:solidFill>
                <a:effectLst/>
                <a:latin typeface="+mn-lt"/>
                <a:ea typeface="+mn-ea"/>
                <a:cs typeface="+mn-cs"/>
              </a:rPr>
              <a:t>. The mass spectrum of chlorobenzene C</a:t>
            </a:r>
            <a:r>
              <a:rPr lang="en-US" sz="1200" b="0" i="0" kern="1200" baseline="-25000" dirty="0" smtClean="0">
                <a:solidFill>
                  <a:schemeClr val="tx1"/>
                </a:solidFill>
                <a:effectLst/>
                <a:latin typeface="+mn-lt"/>
                <a:ea typeface="+mn-ea"/>
                <a:cs typeface="+mn-cs"/>
              </a:rPr>
              <a:t>6</a:t>
            </a:r>
            <a:r>
              <a:rPr lang="en-US" sz="1200" b="0" i="0" kern="1200" dirty="0" smtClean="0">
                <a:solidFill>
                  <a:schemeClr val="tx1"/>
                </a:solidFill>
                <a:effectLst/>
                <a:latin typeface="+mn-lt"/>
                <a:ea typeface="+mn-ea"/>
                <a:cs typeface="+mn-cs"/>
              </a:rPr>
              <a:t>H</a:t>
            </a:r>
            <a:r>
              <a:rPr lang="en-US" sz="1200" b="0" i="0" kern="1200" baseline="-25000" dirty="0" smtClean="0">
                <a:solidFill>
                  <a:schemeClr val="tx1"/>
                </a:solidFill>
                <a:effectLst/>
                <a:latin typeface="+mn-lt"/>
                <a:ea typeface="+mn-ea"/>
                <a:cs typeface="+mn-cs"/>
              </a:rPr>
              <a:t>5</a:t>
            </a:r>
            <a:r>
              <a:rPr lang="en-US" sz="1200" b="0" i="0" kern="1200" dirty="0" smtClean="0">
                <a:solidFill>
                  <a:schemeClr val="tx1"/>
                </a:solidFill>
                <a:effectLst/>
                <a:latin typeface="+mn-lt"/>
                <a:ea typeface="+mn-ea"/>
                <a:cs typeface="+mn-cs"/>
              </a:rPr>
              <a:t>Cl in Figure clearly shows the chlorine isotope distribution at 112 </a:t>
            </a:r>
            <a:r>
              <a:rPr lang="en-US" sz="1200" b="0" i="1" kern="1200" dirty="0" smtClean="0">
                <a:solidFill>
                  <a:schemeClr val="tx1"/>
                </a:solidFill>
                <a:effectLst/>
                <a:latin typeface="+mn-lt"/>
                <a:ea typeface="+mn-ea"/>
                <a:cs typeface="+mn-cs"/>
              </a:rPr>
              <a:t>m/z</a:t>
            </a:r>
            <a:r>
              <a:rPr lang="en-US" sz="1200" b="0" i="0" kern="1200" dirty="0" smtClean="0">
                <a:solidFill>
                  <a:schemeClr val="tx1"/>
                </a:solidFill>
                <a:effectLst/>
                <a:latin typeface="+mn-lt"/>
                <a:ea typeface="+mn-ea"/>
                <a:cs typeface="+mn-cs"/>
              </a:rPr>
              <a:t> and 114 </a:t>
            </a:r>
            <a:r>
              <a:rPr lang="en-US" sz="1200" b="0" i="1" kern="1200" dirty="0" smtClean="0">
                <a:solidFill>
                  <a:schemeClr val="tx1"/>
                </a:solidFill>
                <a:effectLst/>
                <a:latin typeface="+mn-lt"/>
                <a:ea typeface="+mn-ea"/>
                <a:cs typeface="+mn-cs"/>
              </a:rPr>
              <a:t>m/z</a:t>
            </a:r>
            <a:r>
              <a:rPr lang="en-US" sz="1200" b="0" i="0" kern="1200" dirty="0" smtClean="0">
                <a:solidFill>
                  <a:schemeClr val="tx1"/>
                </a:solidFill>
                <a:effectLst/>
                <a:latin typeface="+mn-lt"/>
                <a:ea typeface="+mn-ea"/>
                <a:cs typeface="+mn-cs"/>
              </a:rPr>
              <a:t> . These peaks correspond to the molecular ion - the molecular ion has the most abundant isotope for each element - at 112 </a:t>
            </a:r>
            <a:r>
              <a:rPr lang="en-US" sz="1200" b="0" i="1" kern="1200" dirty="0" smtClean="0">
                <a:solidFill>
                  <a:schemeClr val="tx1"/>
                </a:solidFill>
                <a:effectLst/>
                <a:latin typeface="+mn-lt"/>
                <a:ea typeface="+mn-ea"/>
                <a:cs typeface="+mn-cs"/>
              </a:rPr>
              <a:t>m/z</a:t>
            </a:r>
            <a:r>
              <a:rPr lang="en-US" sz="1200" b="0" i="0" kern="1200" dirty="0" smtClean="0">
                <a:solidFill>
                  <a:schemeClr val="tx1"/>
                </a:solidFill>
                <a:effectLst/>
                <a:latin typeface="+mn-lt"/>
                <a:ea typeface="+mn-ea"/>
                <a:cs typeface="+mn-cs"/>
              </a:rPr>
              <a:t> (6x12 + 5x1 + 35) and the </a:t>
            </a:r>
            <a:r>
              <a:rPr lang="en-US" sz="1200" b="0" i="0" kern="1200" baseline="30000" dirty="0" smtClean="0">
                <a:solidFill>
                  <a:schemeClr val="tx1"/>
                </a:solidFill>
                <a:effectLst/>
                <a:latin typeface="+mn-lt"/>
                <a:ea typeface="+mn-ea"/>
                <a:cs typeface="+mn-cs"/>
              </a:rPr>
              <a:t>37</a:t>
            </a:r>
            <a:r>
              <a:rPr lang="en-US" sz="1200" b="0" i="0" kern="1200" dirty="0" smtClean="0">
                <a:solidFill>
                  <a:schemeClr val="tx1"/>
                </a:solidFill>
                <a:effectLst/>
                <a:latin typeface="+mn-lt"/>
                <a:ea typeface="+mn-ea"/>
                <a:cs typeface="+mn-cs"/>
              </a:rPr>
              <a:t>Cl isotope peak at 114 </a:t>
            </a:r>
            <a:r>
              <a:rPr lang="en-US" sz="1200" b="0" i="1" kern="1200" dirty="0" smtClean="0">
                <a:solidFill>
                  <a:schemeClr val="tx1"/>
                </a:solidFill>
                <a:effectLst/>
                <a:latin typeface="+mn-lt"/>
                <a:ea typeface="+mn-ea"/>
                <a:cs typeface="+mn-cs"/>
              </a:rPr>
              <a:t>m/z</a:t>
            </a:r>
            <a:r>
              <a:rPr lang="en-US" sz="1200" b="0" i="0" kern="1200" dirty="0" smtClean="0">
                <a:solidFill>
                  <a:schemeClr val="tx1"/>
                </a:solidFill>
                <a:effectLst/>
                <a:latin typeface="+mn-lt"/>
                <a:ea typeface="+mn-ea"/>
                <a:cs typeface="+mn-cs"/>
              </a:rPr>
              <a:t> (6x12 + 5x1 + 37) and the relative intensity is determined by the natural abundance of the </a:t>
            </a:r>
            <a:r>
              <a:rPr lang="en-US" sz="1200" b="0" i="0" kern="1200" baseline="30000" dirty="0" smtClean="0">
                <a:solidFill>
                  <a:schemeClr val="tx1"/>
                </a:solidFill>
                <a:effectLst/>
                <a:latin typeface="+mn-lt"/>
                <a:ea typeface="+mn-ea"/>
                <a:cs typeface="+mn-cs"/>
              </a:rPr>
              <a:t>37</a:t>
            </a:r>
            <a:r>
              <a:rPr lang="en-US" sz="1200" b="0" i="0" kern="1200" dirty="0" smtClean="0">
                <a:solidFill>
                  <a:schemeClr val="tx1"/>
                </a:solidFill>
                <a:effectLst/>
                <a:latin typeface="+mn-lt"/>
                <a:ea typeface="+mn-ea"/>
                <a:cs typeface="+mn-cs"/>
              </a:rPr>
              <a:t>Cl isotope. The other major peak in this spectrum at 77 </a:t>
            </a:r>
            <a:r>
              <a:rPr lang="en-US" sz="1200" b="0" i="1" kern="1200" dirty="0" smtClean="0">
                <a:solidFill>
                  <a:schemeClr val="tx1"/>
                </a:solidFill>
                <a:effectLst/>
                <a:latin typeface="+mn-lt"/>
                <a:ea typeface="+mn-ea"/>
                <a:cs typeface="+mn-cs"/>
              </a:rPr>
              <a:t>m/z</a:t>
            </a:r>
            <a:r>
              <a:rPr lang="en-US" sz="1200" b="0" i="0" kern="1200" dirty="0" smtClean="0">
                <a:solidFill>
                  <a:schemeClr val="tx1"/>
                </a:solidFill>
                <a:effectLst/>
                <a:latin typeface="+mn-lt"/>
                <a:ea typeface="+mn-ea"/>
                <a:cs typeface="+mn-cs"/>
              </a:rPr>
              <a:t> corresponds to the loss of chlorine from the molecular ion or the </a:t>
            </a:r>
            <a:r>
              <a:rPr lang="en-US" sz="1200" b="0" i="0" kern="1200" baseline="30000" dirty="0" smtClean="0">
                <a:solidFill>
                  <a:schemeClr val="tx1"/>
                </a:solidFill>
                <a:effectLst/>
                <a:latin typeface="+mn-lt"/>
                <a:ea typeface="+mn-ea"/>
                <a:cs typeface="+mn-cs"/>
              </a:rPr>
              <a:t>37</a:t>
            </a:r>
            <a:r>
              <a:rPr lang="en-US" sz="1200" b="0" i="0" kern="1200" dirty="0" smtClean="0">
                <a:solidFill>
                  <a:schemeClr val="tx1"/>
                </a:solidFill>
                <a:effectLst/>
                <a:latin typeface="+mn-lt"/>
                <a:ea typeface="+mn-ea"/>
                <a:cs typeface="+mn-cs"/>
              </a:rPr>
              <a:t>Cl isotope peak to give C</a:t>
            </a:r>
            <a:r>
              <a:rPr lang="en-US" sz="1200" b="0" i="0" kern="1200" baseline="-25000" dirty="0" smtClean="0">
                <a:solidFill>
                  <a:schemeClr val="tx1"/>
                </a:solidFill>
                <a:effectLst/>
                <a:latin typeface="+mn-lt"/>
                <a:ea typeface="+mn-ea"/>
                <a:cs typeface="+mn-cs"/>
              </a:rPr>
              <a:t>6</a:t>
            </a:r>
            <a:r>
              <a:rPr lang="en-US" sz="1200" b="0" i="0" kern="1200" dirty="0" smtClean="0">
                <a:solidFill>
                  <a:schemeClr val="tx1"/>
                </a:solidFill>
                <a:effectLst/>
                <a:latin typeface="+mn-lt"/>
                <a:ea typeface="+mn-ea"/>
                <a:cs typeface="+mn-cs"/>
              </a:rPr>
              <a:t>H</a:t>
            </a:r>
            <a:r>
              <a:rPr lang="en-US" sz="1200" b="0" i="0" kern="1200" baseline="-25000" dirty="0" smtClean="0">
                <a:solidFill>
                  <a:schemeClr val="tx1"/>
                </a:solidFill>
                <a:effectLst/>
                <a:latin typeface="+mn-lt"/>
                <a:ea typeface="+mn-ea"/>
                <a:cs typeface="+mn-cs"/>
              </a:rPr>
              <a:t>5</a:t>
            </a:r>
            <a:r>
              <a:rPr lang="en-US" sz="1200" b="0" i="0" kern="1200" baseline="300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(112 - 35 = 77 OR 114 - 37 = 77).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Fig</a:t>
            </a:r>
            <a:r>
              <a:rPr lang="en-US" baseline="0" dirty="0" smtClean="0"/>
              <a:t> 2 from: http://mzmine.github.io/</a:t>
            </a:r>
            <a:endParaRPr lang="en-US" dirty="0" smtClean="0"/>
          </a:p>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1780756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 1 from:</a:t>
            </a:r>
            <a:r>
              <a:rPr lang="en-US" baseline="0" dirty="0" smtClean="0"/>
              <a:t> https://www.shimadzu.com/an/industries/life-science/genomics-genetics/nucleic-acid-r/index.html</a:t>
            </a:r>
          </a:p>
          <a:p>
            <a:r>
              <a:rPr lang="en-US" baseline="0" dirty="0" smtClean="0"/>
              <a:t>Fig 2 from: https://www.future-science.com/doi/10.4155/bio.09.138</a:t>
            </a:r>
          </a:p>
        </p:txBody>
      </p:sp>
      <p:sp>
        <p:nvSpPr>
          <p:cNvPr id="4" name="Slide Number Placeholder 3"/>
          <p:cNvSpPr>
            <a:spLocks noGrp="1"/>
          </p:cNvSpPr>
          <p:nvPr>
            <p:ph type="sldNum" sz="quarter" idx="10"/>
          </p:nvPr>
        </p:nvSpPr>
        <p:spPr/>
        <p:txBody>
          <a:bodyPr/>
          <a:lstStyle/>
          <a:p>
            <a:fld id="{49436F85-577F-4A92-A47F-D540A2BCC821}" type="slidenum">
              <a:rPr lang="en-GB" smtClean="0"/>
              <a:t>9</a:t>
            </a:fld>
            <a:endParaRPr lang="en-GB"/>
          </a:p>
        </p:txBody>
      </p:sp>
    </p:spTree>
    <p:extLst>
      <p:ext uri="{BB962C8B-B14F-4D97-AF65-F5344CB8AC3E}">
        <p14:creationId xmlns:p14="http://schemas.microsoft.com/office/powerpoint/2010/main" val="460663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hyperlink" Target="http://www.designguide.ku.dk/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image.ku.dk/shared/aZwD18034DnM3TYEw9XagEF6kxI6MLkV" TargetMode="Externa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 segl lille ">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22" name="Titel 2"/>
          <p:cNvSpPr>
            <a:spLocks noGrp="1"/>
          </p:cNvSpPr>
          <p:nvPr>
            <p:ph type="ctrTitle"/>
          </p:nvPr>
        </p:nvSpPr>
        <p:spPr>
          <a:xfrm>
            <a:off x="0" y="2271092"/>
            <a:ext cx="5959476"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smtClean="0"/>
              <a:t>Click to edit Master title style</a:t>
            </a:r>
            <a:endParaRPr lang="da-DK" dirty="0"/>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da-DK" dirty="0"/>
              <a:t>Klik for at tilføje titel</a:t>
            </a:r>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fld id="{C1939100-E010-4143-9AE4-D4252D808A58}" type="datetime1">
              <a:rPr lang="da-DK" smtClean="0"/>
              <a:t>21-04-2024</a:t>
            </a:fld>
            <a:endParaRPr lang="da-DK"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da-DK"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da-DK" smtClean="0"/>
              <a:pPr/>
              <a:t>‹#›</a:t>
            </a:fld>
            <a:endParaRPr lang="da-DK" dirty="0"/>
          </a:p>
        </p:txBody>
      </p:sp>
    </p:spTree>
    <p:extLst>
      <p:ext uri="{BB962C8B-B14F-4D97-AF65-F5344CB8AC3E}">
        <p14:creationId xmlns:p14="http://schemas.microsoft.com/office/powerpoint/2010/main" val="169068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billede ">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28775"/>
            <a:ext cx="11012487" cy="4673600"/>
          </a:xfrm>
          <a:solidFill>
            <a:schemeClr val="bg1">
              <a:lumMod val="75000"/>
            </a:schemeClr>
          </a:solidFill>
        </p:spPr>
        <p:txBody>
          <a:bodyPr lIns="0" tIns="1080000" rIns="0" anchor="ctr" anchorCtr="0"/>
          <a:lstStyle>
            <a:lvl1pPr marL="0" indent="0" algn="ctr">
              <a:buNone/>
              <a:defRPr sz="2400" b="0" i="0" baseline="0">
                <a:solidFill>
                  <a:schemeClr val="bg1"/>
                </a:solidFill>
                <a:sym typeface="Wingdings" panose="05000000000000000000" pitchFamily="2" charset="2"/>
              </a:defRPr>
            </a:lvl1pPr>
          </a:lstStyle>
          <a:p>
            <a:r>
              <a:rPr lang="da-DK" dirty="0"/>
              <a:t>Klik på ikonet, hvis du vil indsætte et billede </a:t>
            </a:r>
          </a:p>
        </p:txBody>
      </p:sp>
      <p:sp>
        <p:nvSpPr>
          <p:cNvPr id="2" name="Titel 1"/>
          <p:cNvSpPr>
            <a:spLocks noGrp="1"/>
          </p:cNvSpPr>
          <p:nvPr>
            <p:ph type="title" hasCustomPrompt="1"/>
          </p:nvPr>
        </p:nvSpPr>
        <p:spPr>
          <a:xfrm>
            <a:off x="588964" y="620712"/>
            <a:ext cx="11012486" cy="865187"/>
          </a:xfrm>
        </p:spPr>
        <p:txBody>
          <a:bodyPr/>
          <a:lstStyle/>
          <a:p>
            <a:r>
              <a:rPr lang="da-DK" dirty="0"/>
              <a:t>Klik for at tilføje overskrift</a:t>
            </a:r>
          </a:p>
        </p:txBody>
      </p:sp>
      <p:sp>
        <p:nvSpPr>
          <p:cNvPr id="5" name="Pladsholder til dato 4"/>
          <p:cNvSpPr>
            <a:spLocks noGrp="1"/>
          </p:cNvSpPr>
          <p:nvPr>
            <p:ph type="dt" sz="half" idx="10"/>
          </p:nvPr>
        </p:nvSpPr>
        <p:spPr/>
        <p:txBody>
          <a:bodyPr/>
          <a:lstStyle/>
          <a:p>
            <a:fld id="{91CDCA84-DC5F-4F54-86C4-3A3F71268220}"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0" i="0" baseline="0"/>
            </a:lvl1pPr>
          </a:lstStyle>
          <a:p>
            <a:r>
              <a:rPr lang="da-DK" dirty="0"/>
              <a:t>Klik for at tilføje overskrift</a:t>
            </a:r>
          </a:p>
        </p:txBody>
      </p:sp>
      <p:sp>
        <p:nvSpPr>
          <p:cNvPr id="3" name="Pladsholder til dato 2"/>
          <p:cNvSpPr>
            <a:spLocks noGrp="1"/>
          </p:cNvSpPr>
          <p:nvPr>
            <p:ph type="dt" sz="half" idx="10"/>
          </p:nvPr>
        </p:nvSpPr>
        <p:spPr/>
        <p:txBody>
          <a:bodyPr/>
          <a:lstStyle/>
          <a:p>
            <a:fld id="{69A4F1A1-6766-441F-9F00-E93D521E50F3}" type="datetime1">
              <a:rPr lang="da-DK" smtClean="0"/>
              <a:t>21-04-2024</a:t>
            </a:fld>
            <a:endParaRPr lang="da-DK" dirty="0"/>
          </a:p>
        </p:txBody>
      </p:sp>
      <p:sp>
        <p:nvSpPr>
          <p:cNvPr id="4" name="Pladsholder til sidefod 3"/>
          <p:cNvSpPr>
            <a:spLocks noGrp="1"/>
          </p:cNvSpPr>
          <p:nvPr>
            <p:ph type="ftr" sz="quarter" idx="11"/>
          </p:nvPr>
        </p:nvSpPr>
        <p:spPr/>
        <p:txBody>
          <a:bodyPr/>
          <a:lstStyle/>
          <a:p>
            <a:endParaRPr lang="da-DK" dirty="0"/>
          </a:p>
        </p:txBody>
      </p:sp>
      <p:sp>
        <p:nvSpPr>
          <p:cNvPr id="5" name="Pladsholder til slidenummer 4"/>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760930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64A4256D-1A02-4FDD-AA38-4D8490006FD4}" type="datetime1">
              <a:rPr lang="da-DK" smtClean="0"/>
              <a:t>21-04-2024</a:t>
            </a:fld>
            <a:endParaRPr lang="da-DK" dirty="0"/>
          </a:p>
        </p:txBody>
      </p:sp>
      <p:sp>
        <p:nvSpPr>
          <p:cNvPr id="3" name="Pladsholder til sidefod 2"/>
          <p:cNvSpPr>
            <a:spLocks noGrp="1"/>
          </p:cNvSpPr>
          <p:nvPr>
            <p:ph type="ftr" sz="quarter" idx="11"/>
          </p:nvPr>
        </p:nvSpPr>
        <p:spPr/>
        <p:txBody>
          <a:bodyPr/>
          <a:lstStyle/>
          <a:p>
            <a:endParaRPr lang="da-DK" dirty="0"/>
          </a:p>
        </p:txBody>
      </p:sp>
      <p:sp>
        <p:nvSpPr>
          <p:cNvPr id="4" name="Pladsholder til slidenummer 3"/>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63154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Pladsholder til dato 3" hidden="1">
            <a:extLst>
              <a:ext uri="{FF2B5EF4-FFF2-40B4-BE49-F238E27FC236}">
                <a16:creationId xmlns:a16="http://schemas.microsoft.com/office/drawing/2014/main" id="{619D26E9-5B2E-9EAD-7ADF-91C2F6F527BC}"/>
              </a:ext>
            </a:extLst>
          </p:cNvPr>
          <p:cNvSpPr>
            <a:spLocks noGrp="1"/>
          </p:cNvSpPr>
          <p:nvPr>
            <p:ph type="dt" sz="half" idx="10"/>
          </p:nvPr>
        </p:nvSpPr>
        <p:spPr>
          <a:xfrm>
            <a:off x="0" y="6858000"/>
            <a:ext cx="0" cy="0"/>
          </a:xfrm>
        </p:spPr>
        <p:txBody>
          <a:bodyPr/>
          <a:lstStyle>
            <a:lvl1pPr>
              <a:defRPr sz="100">
                <a:noFill/>
              </a:defRPr>
            </a:lvl1pPr>
          </a:lstStyle>
          <a:p>
            <a:fld id="{60A4E1C7-F811-4F51-BDA9-17EBB9618420}" type="datetime1">
              <a:rPr lang="da-DK" smtClean="0"/>
              <a:t>21-04-2024</a:t>
            </a:fld>
            <a:endParaRPr lang="da-DK" dirty="0"/>
          </a:p>
        </p:txBody>
      </p:sp>
      <p:sp>
        <p:nvSpPr>
          <p:cNvPr id="4" name="Pladsholder til sidefod 4" hidden="1">
            <a:extLst>
              <a:ext uri="{FF2B5EF4-FFF2-40B4-BE49-F238E27FC236}">
                <a16:creationId xmlns:a16="http://schemas.microsoft.com/office/drawing/2014/main" id="{8A951072-2ED2-FF27-14A1-979FCDF1E51B}"/>
              </a:ext>
            </a:extLst>
          </p:cNvPr>
          <p:cNvSpPr>
            <a:spLocks noGrp="1"/>
          </p:cNvSpPr>
          <p:nvPr>
            <p:ph type="ftr" sz="quarter" idx="11"/>
          </p:nvPr>
        </p:nvSpPr>
        <p:spPr>
          <a:xfrm>
            <a:off x="0" y="6858000"/>
            <a:ext cx="0" cy="0"/>
          </a:xfrm>
        </p:spPr>
        <p:txBody>
          <a:bodyPr/>
          <a:lstStyle>
            <a:lvl1pPr>
              <a:defRPr sz="100">
                <a:noFill/>
              </a:defRPr>
            </a:lvl1pPr>
          </a:lstStyle>
          <a:p>
            <a:endParaRPr lang="da-DK" dirty="0"/>
          </a:p>
        </p:txBody>
      </p:sp>
      <p:sp>
        <p:nvSpPr>
          <p:cNvPr id="5" name="Pladsholder til slidenummer 5" hidden="1">
            <a:extLst>
              <a:ext uri="{FF2B5EF4-FFF2-40B4-BE49-F238E27FC236}">
                <a16:creationId xmlns:a16="http://schemas.microsoft.com/office/drawing/2014/main" id="{E8D58753-B44C-E044-E735-982626059E24}"/>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da-DK" smtClean="0"/>
              <a:pPr/>
              <a:t>‹#›</a:t>
            </a:fld>
            <a:endParaRPr lang="da-DK" dirty="0"/>
          </a:p>
        </p:txBody>
      </p:sp>
    </p:spTree>
    <p:extLst>
      <p:ext uri="{BB962C8B-B14F-4D97-AF65-F5344CB8AC3E}">
        <p14:creationId xmlns:p14="http://schemas.microsoft.com/office/powerpoint/2010/main" val="4267575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og to bulletlister">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1008062"/>
          </a:xfrm>
        </p:spPr>
        <p:txBody>
          <a:bodyPr tIns="154800"/>
          <a:lstStyle>
            <a:lvl1pPr>
              <a:defRPr sz="6600" b="1" i="0" cap="all" baseline="0">
                <a:solidFill>
                  <a:schemeClr val="tx1"/>
                </a:solidFill>
              </a:defRPr>
            </a:lvl1pPr>
          </a:lstStyle>
          <a:p>
            <a:pPr lvl="0"/>
            <a:r>
              <a:rPr lang="da-DK" dirty="0"/>
              <a:t>tilføj overskrift</a:t>
            </a:r>
          </a:p>
        </p:txBody>
      </p:sp>
      <p:sp>
        <p:nvSpPr>
          <p:cNvPr id="3" name="Pladsholder til indhold 2"/>
          <p:cNvSpPr>
            <a:spLocks noGrp="1"/>
          </p:cNvSpPr>
          <p:nvPr>
            <p:ph sz="half" idx="1" hasCustomPrompt="1"/>
          </p:nvPr>
        </p:nvSpPr>
        <p:spPr>
          <a:xfrm>
            <a:off x="588964" y="2239315"/>
            <a:ext cx="5356800" cy="4063060"/>
          </a:xfrm>
        </p:spPr>
        <p:txBody>
          <a:bodyPr vert="horz" lIns="0" tIns="0" rIns="0" bIns="0" rtlCol="0">
            <a:noAutofit/>
          </a:bodyPr>
          <a:lstStyle>
            <a:lvl1pPr marL="363600" marR="0" indent="-363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da-DK"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lnSpc>
                <a:spcPct val="90000"/>
              </a:lnSpc>
              <a:buFont typeface="Arial" panose="020B0604020202020204" pitchFamily="34" charset="0"/>
              <a:buChar char="•"/>
              <a:defRPr lang="da-DK" b="0" i="0" baseline="0" dirty="0" smtClean="0">
                <a:solidFill>
                  <a:schemeClr val="tx1"/>
                </a:solidFill>
              </a:defRPr>
            </a:lvl4pPr>
            <a:lvl5pPr marL="1072800" indent="-352800">
              <a:lnSpc>
                <a:spcPct val="90000"/>
              </a:lnSpc>
              <a:defRPr>
                <a:solidFill>
                  <a:schemeClr val="tx1"/>
                </a:solidFill>
              </a:defRPr>
            </a:lvl5pPr>
            <a:lvl6pPr marL="1072800" indent="-352800">
              <a:lnSpc>
                <a:spcPct val="90000"/>
              </a:lnSpc>
              <a:defRPr>
                <a:solidFill>
                  <a:schemeClr val="tx1"/>
                </a:solidFill>
              </a:defRPr>
            </a:lvl6pPr>
            <a:lvl7pPr marL="1072800" indent="-352800">
              <a:lnSpc>
                <a:spcPct val="90000"/>
              </a:lnSpc>
              <a:defRPr>
                <a:solidFill>
                  <a:schemeClr val="tx1"/>
                </a:solidFill>
              </a:defRPr>
            </a:lvl7pPr>
            <a:lvl8pPr marL="1072800" indent="-352800">
              <a:lnSpc>
                <a:spcPct val="90000"/>
              </a:lnSpc>
              <a:defRPr>
                <a:solidFill>
                  <a:schemeClr val="tx1"/>
                </a:solidFill>
              </a:defRPr>
            </a:lvl8pPr>
            <a:lvl9pPr marL="1072800" indent="-352800">
              <a:lnSpc>
                <a:spcPct val="90000"/>
              </a:lnSpc>
              <a:defRPr>
                <a:solidFill>
                  <a:schemeClr val="tx1"/>
                </a:solidFill>
              </a:defRPr>
            </a:lvl9pPr>
          </a:lstStyle>
          <a:p>
            <a:pPr lvl="0"/>
            <a:r>
              <a:rPr lang="da-DK" dirty="0"/>
              <a:t>Klik for at indsætte tekst</a:t>
            </a:r>
          </a:p>
          <a:p>
            <a:pPr lvl="1"/>
            <a:r>
              <a:rPr lang="da-DK" dirty="0"/>
              <a:t>2</a:t>
            </a:r>
          </a:p>
          <a:p>
            <a:pPr lvl="2"/>
            <a:r>
              <a:rPr lang="da-DK" dirty="0"/>
              <a:t>3</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14" name="Pladsholder til indhold 3">
            <a:extLst>
              <a:ext uri="{FF2B5EF4-FFF2-40B4-BE49-F238E27FC236}">
                <a16:creationId xmlns:a16="http://schemas.microsoft.com/office/drawing/2014/main" id="{D13A21B6-F7F5-D15B-402D-6C21868F8788}"/>
              </a:ext>
            </a:extLst>
          </p:cNvPr>
          <p:cNvSpPr>
            <a:spLocks noGrp="1"/>
          </p:cNvSpPr>
          <p:nvPr>
            <p:ph sz="half" idx="2" hasCustomPrompt="1"/>
          </p:nvPr>
        </p:nvSpPr>
        <p:spPr>
          <a:xfrm>
            <a:off x="6246000" y="2239315"/>
            <a:ext cx="5356800" cy="4063061"/>
          </a:xfrm>
        </p:spPr>
        <p:txBody>
          <a:bodyPr vert="horz" lIns="0" tIns="0" rIns="0" bIns="0" rtlCol="0">
            <a:noAutofit/>
          </a:bodyPr>
          <a:lstStyle>
            <a:lvl1pPr>
              <a:defRPr lang="da-DK" b="0" i="0" baseline="0" dirty="0" smtClean="0"/>
            </a:lvl1pPr>
            <a:lvl2pPr>
              <a:defRPr lang="da-DK" b="0" i="0" baseline="0" dirty="0" smtClean="0"/>
            </a:lvl2pPr>
            <a:lvl3pPr marL="1072800" indent="-352800">
              <a:lnSpc>
                <a:spcPct val="90000"/>
              </a:lnSpc>
              <a:defRPr lang="da-DK" b="0" i="0" baseline="0" dirty="0" smtClean="0"/>
            </a:lvl3pPr>
            <a:lvl4pPr marL="1072800" indent="-352800">
              <a:lnSpc>
                <a:spcPct val="90000"/>
              </a:lnSpc>
              <a:buFont typeface="Arial" panose="020B0604020202020204" pitchFamily="34" charset="0"/>
              <a:buChar char="•"/>
              <a:defRPr lang="da-DK" dirty="0" smtClean="0"/>
            </a:lvl4pPr>
            <a:lvl5pPr marL="1072800" indent="-352800">
              <a:lnSpc>
                <a:spcPct val="90000"/>
              </a:lnSpc>
              <a:defRPr lang="da-DK" dirty="0"/>
            </a:lvl5pPr>
            <a:lvl6pPr marL="1072800" indent="-352800">
              <a:lnSpc>
                <a:spcPct val="90000"/>
              </a:lnSpc>
              <a:defRPr/>
            </a:lvl6pPr>
            <a:lvl7pPr marL="1072800" indent="-352800">
              <a:lnSpc>
                <a:spcPct val="90000"/>
              </a:lnSpc>
              <a:defRPr/>
            </a:lvl7pPr>
            <a:lvl8pPr marL="1072800" indent="-352800">
              <a:lnSpc>
                <a:spcPct val="90000"/>
              </a:lnSpc>
              <a:buFont typeface="Arial" panose="020B0604020202020204" pitchFamily="34" charset="0"/>
              <a:buChar char="•"/>
              <a:defRPr/>
            </a:lvl8pPr>
            <a:lvl9pPr marL="1072800" indent="-352800">
              <a:lnSpc>
                <a:spcPct val="90000"/>
              </a:lnSpc>
              <a:defRPr/>
            </a:lvl9pPr>
          </a:lstStyle>
          <a:p>
            <a:pPr lvl="0"/>
            <a:r>
              <a:rPr lang="da-DK" dirty="0"/>
              <a:t>Klik for at indsætte tekst</a:t>
            </a:r>
          </a:p>
          <a:p>
            <a:pPr lvl="1"/>
            <a:r>
              <a:rPr lang="da-DK" dirty="0"/>
              <a:t>Andet niveau</a:t>
            </a:r>
          </a:p>
          <a:p>
            <a:pPr lvl="2"/>
            <a:r>
              <a:rPr lang="da-DK" dirty="0"/>
              <a:t>Tredje niveau</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5" name="Pladsholder til dato 4"/>
          <p:cNvSpPr>
            <a:spLocks noGrp="1"/>
          </p:cNvSpPr>
          <p:nvPr>
            <p:ph type="dt" sz="half" idx="10"/>
          </p:nvPr>
        </p:nvSpPr>
        <p:spPr/>
        <p:txBody>
          <a:bodyPr/>
          <a:lstStyle/>
          <a:p>
            <a:fld id="{2AD08259-92F1-4C32-A312-C73CE2167131}"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
        <p:nvSpPr>
          <p:cNvPr id="4" name="TextBox 3">
            <a:extLst>
              <a:ext uri="{FF2B5EF4-FFF2-40B4-BE49-F238E27FC236}">
                <a16:creationId xmlns:a16="http://schemas.microsoft.com/office/drawing/2014/main" id="{49779C41-6576-A494-B4DF-8A34076DB9A1}"/>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400" b="1" dirty="0">
                <a:solidFill>
                  <a:schemeClr val="bg1"/>
                </a:solidFill>
                <a:latin typeface="Microsoft New Tai Lue"/>
              </a:rPr>
              <a:t>Fremhæv ord </a:t>
            </a:r>
            <a:r>
              <a:rPr lang="da-DK" sz="1400" b="0" dirty="0">
                <a:solidFill>
                  <a:schemeClr val="bg1"/>
                </a:solidFill>
                <a:latin typeface="Microsoft New Tai Lue"/>
              </a:rPr>
              <a:t>i overskrift ved at bruge </a:t>
            </a:r>
            <a:r>
              <a:rPr lang="da-DK" sz="1400" b="1" dirty="0">
                <a:solidFill>
                  <a:schemeClr val="bg1"/>
                </a:solidFill>
                <a:latin typeface="Microsoft New Tai Lue"/>
              </a:rPr>
              <a:t>fed skrift</a:t>
            </a:r>
            <a:endParaRPr lang="da-DK" sz="1400" b="0" dirty="0">
              <a:solidFill>
                <a:schemeClr val="bg1"/>
              </a:solidFill>
              <a:latin typeface="Microsoft New Tai Lue"/>
            </a:endParaRPr>
          </a:p>
        </p:txBody>
      </p:sp>
    </p:spTree>
    <p:extLst>
      <p:ext uri="{BB962C8B-B14F-4D97-AF65-F5344CB8AC3E}">
        <p14:creationId xmlns:p14="http://schemas.microsoft.com/office/powerpoint/2010/main" val="4263816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guide id="3" orient="horz" pos="1410" userDrawn="1">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g én bulletlist">
    <p:bg>
      <p:bgPr>
        <a:solidFill>
          <a:schemeClr val="accent4"/>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sz="3200" b="1" i="0" baseline="0">
                <a:solidFill>
                  <a:schemeClr val="tx1"/>
                </a:solidFill>
              </a:defRPr>
            </a:lvl1pPr>
          </a:lstStyle>
          <a:p>
            <a:pPr lvl="0"/>
            <a:r>
              <a:rPr lang="da-DK" dirty="0"/>
              <a:t>Klik for at tilføje overskrift</a:t>
            </a:r>
          </a:p>
        </p:txBody>
      </p:sp>
      <p:sp>
        <p:nvSpPr>
          <p:cNvPr id="3" name="Pladsholder til indhold 3"/>
          <p:cNvSpPr>
            <a:spLocks noGrp="1"/>
          </p:cNvSpPr>
          <p:nvPr>
            <p:ph idx="1" hasCustomPrompt="1"/>
          </p:nvPr>
        </p:nvSpPr>
        <p:spPr>
          <a:xfrm>
            <a:off x="588963" y="1628775"/>
            <a:ext cx="11012488" cy="4673600"/>
          </a:xfrm>
        </p:spPr>
        <p:txBody>
          <a:bodyPr vert="horz" lIns="0" tIns="0" rIns="0" bIns="0" rtlCol="0">
            <a:noAutofit/>
          </a:bodyPr>
          <a:lstStyle>
            <a:lvl1pPr marL="342900" indent="-342900">
              <a:buFont typeface="Arial" panose="020B0604020202020204" pitchFamily="34" charset="0"/>
              <a:buChar char="•"/>
              <a:defRPr lang="da-DK" sz="3200"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buFont typeface="Arial" panose="020B0604020202020204" pitchFamily="34" charset="0"/>
              <a:buChar char="•"/>
              <a:defRPr/>
            </a:lvl4pPr>
          </a:lstStyle>
          <a:p>
            <a:pPr lvl="0"/>
            <a:r>
              <a:rPr lang="da-DK" dirty="0"/>
              <a:t>Klik for at indsætte tekst</a:t>
            </a:r>
          </a:p>
          <a:p>
            <a:pPr lvl="1"/>
            <a:endParaRPr lang="da-DK" dirty="0"/>
          </a:p>
        </p:txBody>
      </p:sp>
      <p:sp>
        <p:nvSpPr>
          <p:cNvPr id="4" name="Pladsholder til dato 3"/>
          <p:cNvSpPr>
            <a:spLocks noGrp="1"/>
          </p:cNvSpPr>
          <p:nvPr>
            <p:ph type="dt" sz="half" idx="10"/>
          </p:nvPr>
        </p:nvSpPr>
        <p:spPr/>
        <p:txBody>
          <a:bodyPr/>
          <a:lstStyle/>
          <a:p>
            <a:fld id="{44775082-3ECA-430B-8AFE-6C0254841555}" type="datetime1">
              <a:rPr lang="da-DK" smtClean="0"/>
              <a:t>21-04-2024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41174887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tat">
    <p:bg>
      <p:bgPr>
        <a:solidFill>
          <a:schemeClr val="accent1"/>
        </a:solidFill>
        <a:effectLst/>
      </p:bgPr>
    </p:bg>
    <p:spTree>
      <p:nvGrpSpPr>
        <p:cNvPr id="1" name=""/>
        <p:cNvGrpSpPr/>
        <p:nvPr/>
      </p:nvGrpSpPr>
      <p:grpSpPr>
        <a:xfrm>
          <a:off x="0" y="0"/>
          <a:ext cx="0" cy="0"/>
          <a:chOff x="0" y="0"/>
          <a:chExt cx="0" cy="0"/>
        </a:xfrm>
      </p:grpSpPr>
      <p:sp>
        <p:nvSpPr>
          <p:cNvPr id="10" name="Tekstfelt 8">
            <a:extLst>
              <a:ext uri="{FF2B5EF4-FFF2-40B4-BE49-F238E27FC236}">
                <a16:creationId xmlns:a16="http://schemas.microsoft.com/office/drawing/2014/main" id="{3E866D85-79EE-184D-80E1-3ED545621736}"/>
              </a:ext>
            </a:extLst>
          </p:cNvPr>
          <p:cNvSpPr txBox="1"/>
          <p:nvPr userDrawn="1"/>
        </p:nvSpPr>
        <p:spPr>
          <a:xfrm>
            <a:off x="421280" y="612884"/>
            <a:ext cx="1167618" cy="871429"/>
          </a:xfrm>
          <a:prstGeom prst="rect">
            <a:avLst/>
          </a:prstGeom>
          <a:noFill/>
        </p:spPr>
        <p:txBody>
          <a:bodyPr wrap="square" rtlCol="0">
            <a:noAutofit/>
          </a:bodyPr>
          <a:lstStyle/>
          <a:p>
            <a:r>
              <a:rPr lang="da-DK" sz="15000" b="1" dirty="0">
                <a:solidFill>
                  <a:schemeClr val="tx1"/>
                </a:solidFill>
              </a:rPr>
              <a:t>”</a:t>
            </a:r>
          </a:p>
        </p:txBody>
      </p:sp>
      <p:sp>
        <p:nvSpPr>
          <p:cNvPr id="11" name="Pladsholder til tekst 9">
            <a:extLst>
              <a:ext uri="{FF2B5EF4-FFF2-40B4-BE49-F238E27FC236}">
                <a16:creationId xmlns:a16="http://schemas.microsoft.com/office/drawing/2014/main" id="{1B53F7DA-513D-4E4A-A901-E83A56F29ACB}"/>
              </a:ext>
            </a:extLst>
          </p:cNvPr>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tx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da-DK" dirty="0"/>
              <a:t>Klik for at tilføje tekst</a:t>
            </a:r>
          </a:p>
        </p:txBody>
      </p:sp>
      <p:sp>
        <p:nvSpPr>
          <p:cNvPr id="12" name="Pladsholder til tekst 14">
            <a:extLst>
              <a:ext uri="{FF2B5EF4-FFF2-40B4-BE49-F238E27FC236}">
                <a16:creationId xmlns:a16="http://schemas.microsoft.com/office/drawing/2014/main" id="{E095D626-8544-1B49-AD85-894AF4011815}"/>
              </a:ext>
            </a:extLst>
          </p:cNvPr>
          <p:cNvSpPr>
            <a:spLocks noGrp="1"/>
          </p:cNvSpPr>
          <p:nvPr>
            <p:ph type="body" sz="quarter" idx="13" hasCustomPrompt="1"/>
          </p:nvPr>
        </p:nvSpPr>
        <p:spPr>
          <a:xfrm>
            <a:off x="590400" y="5934971"/>
            <a:ext cx="11012400" cy="367404"/>
          </a:xfrm>
        </p:spPr>
        <p:txBody>
          <a:bodyPr anchor="b" anchorCtr="0">
            <a:noAutofit/>
          </a:bodyPr>
          <a:lstStyle>
            <a:lvl1pPr marL="0" indent="0">
              <a:spcBef>
                <a:spcPts val="500"/>
              </a:spcBef>
              <a:buNone/>
              <a:defRPr sz="2400" b="0" baseline="0">
                <a:solidFill>
                  <a:schemeClr val="tx1"/>
                </a:solidFill>
              </a:defRPr>
            </a:lvl1pPr>
          </a:lstStyle>
          <a:p>
            <a:pPr lvl="0"/>
            <a:r>
              <a:rPr lang="da-DK" dirty="0"/>
              <a:t>Navn, kilde</a:t>
            </a:r>
          </a:p>
        </p:txBody>
      </p:sp>
      <p:sp>
        <p:nvSpPr>
          <p:cNvPr id="4" name="Pladsholder til dato 3"/>
          <p:cNvSpPr>
            <a:spLocks noGrp="1"/>
          </p:cNvSpPr>
          <p:nvPr>
            <p:ph type="dt" sz="half" idx="10"/>
          </p:nvPr>
        </p:nvSpPr>
        <p:spPr/>
        <p:txBody>
          <a:bodyPr/>
          <a:lstStyle/>
          <a:p>
            <a:fld id="{F9B52271-5E3D-4E06-BC0A-7C1022408CCC}" type="datetime1">
              <a:rPr lang="da-DK" smtClean="0"/>
              <a:t>21-04-2024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80986843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p:bg>
      <p:bgPr>
        <a:solidFill>
          <a:schemeClr val="accent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06056-13C4-B341-9D8B-68EA38303651}"/>
              </a:ext>
            </a:extLst>
          </p:cNvPr>
          <p:cNvSpPr>
            <a:spLocks noGrp="1"/>
          </p:cNvSpPr>
          <p:nvPr>
            <p:ph type="body" sz="quarter" idx="13" hasCustomPrompt="1"/>
          </p:nvPr>
        </p:nvSpPr>
        <p:spPr>
          <a:xfrm>
            <a:off x="0" y="2527812"/>
            <a:ext cx="12192000" cy="955506"/>
          </a:xfrm>
          <a:noFill/>
        </p:spPr>
        <p:txBody>
          <a:bodyPr anchor="b" anchorCtr="0"/>
          <a:lstStyle>
            <a:lvl1pPr marL="0" indent="0" algn="ctr">
              <a:buFontTx/>
              <a:buNone/>
              <a:defRPr sz="6600" b="1" baseline="0">
                <a:solidFill>
                  <a:schemeClr val="tx1"/>
                </a:solidFill>
              </a:defRPr>
            </a:lvl1pPr>
          </a:lstStyle>
          <a:p>
            <a:pPr lvl="0"/>
            <a:r>
              <a:rPr lang="da-DK" dirty="0"/>
              <a:t>Klik for at indsætte tekst</a:t>
            </a:r>
          </a:p>
        </p:txBody>
      </p:sp>
      <p:sp>
        <p:nvSpPr>
          <p:cNvPr id="10" name="Text Placeholder 4">
            <a:extLst>
              <a:ext uri="{FF2B5EF4-FFF2-40B4-BE49-F238E27FC236}">
                <a16:creationId xmlns:a16="http://schemas.microsoft.com/office/drawing/2014/main" id="{9FA67884-B97F-CB46-AABC-75F5273BB984}"/>
              </a:ext>
            </a:extLst>
          </p:cNvPr>
          <p:cNvSpPr>
            <a:spLocks noGrp="1"/>
          </p:cNvSpPr>
          <p:nvPr>
            <p:ph type="body" sz="quarter" idx="15" hasCustomPrompt="1"/>
          </p:nvPr>
        </p:nvSpPr>
        <p:spPr>
          <a:xfrm>
            <a:off x="0" y="3559852"/>
            <a:ext cx="12192000" cy="955506"/>
          </a:xfrm>
          <a:noFill/>
        </p:spPr>
        <p:txBody>
          <a:bodyPr/>
          <a:lstStyle>
            <a:lvl1pPr marL="0" indent="0" algn="ctr">
              <a:buFontTx/>
              <a:buNone/>
              <a:defRPr sz="6600" b="0" baseline="0">
                <a:solidFill>
                  <a:schemeClr val="tx1"/>
                </a:solidFill>
              </a:defRPr>
            </a:lvl1pPr>
          </a:lstStyle>
          <a:p>
            <a:pPr lvl="0"/>
            <a:r>
              <a:rPr lang="da-DK" dirty="0"/>
              <a:t>Klik for at indsætte tekst</a:t>
            </a:r>
          </a:p>
        </p:txBody>
      </p:sp>
      <p:sp>
        <p:nvSpPr>
          <p:cNvPr id="4" name="Pladsholder til dato 3"/>
          <p:cNvSpPr>
            <a:spLocks noGrp="1"/>
          </p:cNvSpPr>
          <p:nvPr>
            <p:ph type="dt" sz="half" idx="10"/>
          </p:nvPr>
        </p:nvSpPr>
        <p:spPr/>
        <p:txBody>
          <a:bodyPr/>
          <a:lstStyle/>
          <a:p>
            <a:fld id="{1E1593FE-D5FA-4E0E-8FFF-8F10D57A1EC1}" type="datetime1">
              <a:rPr lang="da-DK" smtClean="0"/>
              <a:t>21-04-2024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88545311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l">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BDF7CB8-A29D-FD7D-E01C-9FA290029336}"/>
              </a:ext>
            </a:extLst>
          </p:cNvPr>
          <p:cNvSpPr>
            <a:spLocks noGrp="1" noChangeAspect="1"/>
          </p:cNvSpPr>
          <p:nvPr>
            <p:ph type="body" sz="quarter" idx="38" hasCustomPrompt="1"/>
          </p:nvPr>
        </p:nvSpPr>
        <p:spPr>
          <a:xfrm>
            <a:off x="593043" y="992701"/>
            <a:ext cx="1162800" cy="1162800"/>
          </a:xfrm>
          <a:prstGeom prst="ellipse">
            <a:avLst/>
          </a:prstGeom>
          <a:solidFill>
            <a:schemeClr val="tx1">
              <a:alpha val="20000"/>
            </a:schemeClr>
          </a:solidFill>
        </p:spPr>
        <p:txBody>
          <a:bodyPr tIns="72000" anchor="ctr" anchorCtr="0"/>
          <a:lstStyle>
            <a:lvl1pPr marL="0" indent="0" algn="ctr">
              <a:spcBef>
                <a:spcPts val="0"/>
              </a:spcBef>
              <a:buNone/>
              <a:defRPr sz="6000" b="1"/>
            </a:lvl1pPr>
          </a:lstStyle>
          <a:p>
            <a:pPr lvl="0"/>
            <a:r>
              <a:rPr lang="da-DK" dirty="0"/>
              <a:t>1</a:t>
            </a:r>
          </a:p>
        </p:txBody>
      </p:sp>
      <p:sp>
        <p:nvSpPr>
          <p:cNvPr id="9" name="Text Placeholder 8">
            <a:extLst>
              <a:ext uri="{FF2B5EF4-FFF2-40B4-BE49-F238E27FC236}">
                <a16:creationId xmlns:a16="http://schemas.microsoft.com/office/drawing/2014/main" id="{80999F43-7DCD-0386-4C37-C66F637D75F4}"/>
              </a:ext>
            </a:extLst>
          </p:cNvPr>
          <p:cNvSpPr>
            <a:spLocks noGrp="1"/>
          </p:cNvSpPr>
          <p:nvPr>
            <p:ph type="body" sz="quarter" idx="39" hasCustomPrompt="1"/>
          </p:nvPr>
        </p:nvSpPr>
        <p:spPr>
          <a:xfrm>
            <a:off x="1935309" y="992701"/>
            <a:ext cx="3590534" cy="1162800"/>
          </a:xfrm>
        </p:spPr>
        <p:txBody>
          <a:bodyPr anchor="ctr" anchorCtr="0"/>
          <a:lstStyle>
            <a:lvl1pPr marL="0" indent="0">
              <a:spcBef>
                <a:spcPts val="0"/>
              </a:spcBef>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da-DK" dirty="0"/>
              <a:t>Indsæt tekst</a:t>
            </a:r>
          </a:p>
        </p:txBody>
      </p:sp>
      <p:sp>
        <p:nvSpPr>
          <p:cNvPr id="13" name="Text Placeholder 12">
            <a:extLst>
              <a:ext uri="{FF2B5EF4-FFF2-40B4-BE49-F238E27FC236}">
                <a16:creationId xmlns:a16="http://schemas.microsoft.com/office/drawing/2014/main" id="{5A0FE321-409A-CB41-0D2F-3A239A66393D}"/>
              </a:ext>
            </a:extLst>
          </p:cNvPr>
          <p:cNvSpPr>
            <a:spLocks noGrp="1" noChangeAspect="1"/>
          </p:cNvSpPr>
          <p:nvPr>
            <p:ph type="body" sz="quarter" idx="40" hasCustomPrompt="1"/>
          </p:nvPr>
        </p:nvSpPr>
        <p:spPr>
          <a:xfrm>
            <a:off x="6092802" y="911224"/>
            <a:ext cx="1162800" cy="1162800"/>
          </a:xfrm>
          <a:prstGeom prst="ellipse">
            <a:avLst/>
          </a:prstGeom>
          <a:solidFill>
            <a:schemeClr val="tx1">
              <a:alpha val="20000"/>
            </a:schemeClr>
          </a:solidFill>
        </p:spPr>
        <p:txBody>
          <a:bodyPr tIns="72000" anchor="ctr" anchorCtr="0"/>
          <a:lstStyle>
            <a:lvl1pPr marL="0" indent="0" algn="ctr">
              <a:buNone/>
              <a:defRPr sz="6000" b="1"/>
            </a:lvl1pPr>
          </a:lstStyle>
          <a:p>
            <a:pPr lvl="0"/>
            <a:r>
              <a:rPr lang="da-DK" dirty="0"/>
              <a:t>2</a:t>
            </a:r>
          </a:p>
        </p:txBody>
      </p:sp>
      <p:sp>
        <p:nvSpPr>
          <p:cNvPr id="16" name="Text Placeholder 15">
            <a:extLst>
              <a:ext uri="{FF2B5EF4-FFF2-40B4-BE49-F238E27FC236}">
                <a16:creationId xmlns:a16="http://schemas.microsoft.com/office/drawing/2014/main" id="{E85D9037-4808-3FB4-8291-164C228C83E2}"/>
              </a:ext>
            </a:extLst>
          </p:cNvPr>
          <p:cNvSpPr>
            <a:spLocks noGrp="1"/>
          </p:cNvSpPr>
          <p:nvPr>
            <p:ph type="body" sz="quarter" idx="41" hasCustomPrompt="1"/>
          </p:nvPr>
        </p:nvSpPr>
        <p:spPr>
          <a:xfrm>
            <a:off x="7438265" y="911224"/>
            <a:ext cx="370582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da-DK" dirty="0"/>
              <a:t>Indsæt tekst</a:t>
            </a:r>
          </a:p>
        </p:txBody>
      </p:sp>
      <p:sp>
        <p:nvSpPr>
          <p:cNvPr id="18" name="Text Placeholder 17">
            <a:extLst>
              <a:ext uri="{FF2B5EF4-FFF2-40B4-BE49-F238E27FC236}">
                <a16:creationId xmlns:a16="http://schemas.microsoft.com/office/drawing/2014/main" id="{34F98610-1AA8-ED76-CB97-422A1761A39E}"/>
              </a:ext>
            </a:extLst>
          </p:cNvPr>
          <p:cNvSpPr>
            <a:spLocks noGrp="1"/>
          </p:cNvSpPr>
          <p:nvPr>
            <p:ph type="body" sz="quarter" idx="42" hasCustomPrompt="1"/>
          </p:nvPr>
        </p:nvSpPr>
        <p:spPr>
          <a:xfrm>
            <a:off x="2272868" y="240982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da-DK" dirty="0"/>
              <a:t>3</a:t>
            </a:r>
          </a:p>
        </p:txBody>
      </p:sp>
      <p:sp>
        <p:nvSpPr>
          <p:cNvPr id="20" name="Text Placeholder 19">
            <a:extLst>
              <a:ext uri="{FF2B5EF4-FFF2-40B4-BE49-F238E27FC236}">
                <a16:creationId xmlns:a16="http://schemas.microsoft.com/office/drawing/2014/main" id="{04C99C31-A019-EB05-99AD-9B5C4892C3E5}"/>
              </a:ext>
            </a:extLst>
          </p:cNvPr>
          <p:cNvSpPr>
            <a:spLocks noGrp="1"/>
          </p:cNvSpPr>
          <p:nvPr>
            <p:ph type="body" sz="quarter" idx="43" hasCustomPrompt="1"/>
          </p:nvPr>
        </p:nvSpPr>
        <p:spPr>
          <a:xfrm>
            <a:off x="3620656" y="2409825"/>
            <a:ext cx="3113087" cy="1162800"/>
          </a:xfrm>
        </p:spPr>
        <p:txBody>
          <a:bodyPr anchor="ctr" anchorCtr="0"/>
          <a:lstStyle>
            <a:lvl1pPr marL="0" indent="0">
              <a:lnSpc>
                <a:spcPct val="100000"/>
              </a:lnSpc>
              <a:spcBef>
                <a:spcPts val="0"/>
              </a:spcBef>
              <a:spcAft>
                <a:spcPts val="0"/>
              </a:spcAft>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da-DK" dirty="0"/>
              <a:t>Indsæt tekst</a:t>
            </a:r>
          </a:p>
        </p:txBody>
      </p:sp>
      <p:sp>
        <p:nvSpPr>
          <p:cNvPr id="22" name="Text Placeholder 21">
            <a:extLst>
              <a:ext uri="{FF2B5EF4-FFF2-40B4-BE49-F238E27FC236}">
                <a16:creationId xmlns:a16="http://schemas.microsoft.com/office/drawing/2014/main" id="{DA112A83-1D6E-E31B-3869-56E056FE8E0E}"/>
              </a:ext>
            </a:extLst>
          </p:cNvPr>
          <p:cNvSpPr>
            <a:spLocks noGrp="1"/>
          </p:cNvSpPr>
          <p:nvPr>
            <p:ph type="body" sz="quarter" idx="44" hasCustomPrompt="1"/>
          </p:nvPr>
        </p:nvSpPr>
        <p:spPr>
          <a:xfrm>
            <a:off x="7188200" y="2970213"/>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da-DK" dirty="0"/>
              <a:t>4</a:t>
            </a:r>
          </a:p>
        </p:txBody>
      </p:sp>
      <p:sp>
        <p:nvSpPr>
          <p:cNvPr id="24" name="Text Placeholder 23">
            <a:extLst>
              <a:ext uri="{FF2B5EF4-FFF2-40B4-BE49-F238E27FC236}">
                <a16:creationId xmlns:a16="http://schemas.microsoft.com/office/drawing/2014/main" id="{F5507CD6-BB87-26DA-1CB3-C86DBC2ACD10}"/>
              </a:ext>
            </a:extLst>
          </p:cNvPr>
          <p:cNvSpPr>
            <a:spLocks noGrp="1"/>
          </p:cNvSpPr>
          <p:nvPr>
            <p:ph type="body" sz="quarter" idx="45" hasCustomPrompt="1"/>
          </p:nvPr>
        </p:nvSpPr>
        <p:spPr>
          <a:xfrm>
            <a:off x="8535988" y="2970213"/>
            <a:ext cx="306546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da-DK" dirty="0"/>
              <a:t>Indsæt tekst</a:t>
            </a:r>
          </a:p>
        </p:txBody>
      </p:sp>
      <p:sp>
        <p:nvSpPr>
          <p:cNvPr id="31" name="Text Placeholder 30">
            <a:extLst>
              <a:ext uri="{FF2B5EF4-FFF2-40B4-BE49-F238E27FC236}">
                <a16:creationId xmlns:a16="http://schemas.microsoft.com/office/drawing/2014/main" id="{2EED4611-1BCD-13B0-4F45-DAEAB3529025}"/>
              </a:ext>
            </a:extLst>
          </p:cNvPr>
          <p:cNvSpPr>
            <a:spLocks noGrp="1"/>
          </p:cNvSpPr>
          <p:nvPr>
            <p:ph type="body" sz="quarter" idx="46" hasCustomPrompt="1"/>
          </p:nvPr>
        </p:nvSpPr>
        <p:spPr>
          <a:xfrm>
            <a:off x="1458913" y="449897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da-DK" dirty="0"/>
              <a:t>5</a:t>
            </a:r>
          </a:p>
        </p:txBody>
      </p:sp>
      <p:sp>
        <p:nvSpPr>
          <p:cNvPr id="33" name="Text Placeholder 32">
            <a:extLst>
              <a:ext uri="{FF2B5EF4-FFF2-40B4-BE49-F238E27FC236}">
                <a16:creationId xmlns:a16="http://schemas.microsoft.com/office/drawing/2014/main" id="{B3B6A4E6-E617-BAD1-0112-A96754231B66}"/>
              </a:ext>
            </a:extLst>
          </p:cNvPr>
          <p:cNvSpPr>
            <a:spLocks noGrp="1"/>
          </p:cNvSpPr>
          <p:nvPr>
            <p:ph type="body" sz="quarter" idx="47" hasCustomPrompt="1"/>
          </p:nvPr>
        </p:nvSpPr>
        <p:spPr>
          <a:xfrm>
            <a:off x="2814435" y="4498975"/>
            <a:ext cx="293866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da-DK" dirty="0"/>
              <a:t>Indsæt tekst</a:t>
            </a:r>
          </a:p>
        </p:txBody>
      </p:sp>
      <p:sp>
        <p:nvSpPr>
          <p:cNvPr id="35" name="Text Placeholder 34">
            <a:extLst>
              <a:ext uri="{FF2B5EF4-FFF2-40B4-BE49-F238E27FC236}">
                <a16:creationId xmlns:a16="http://schemas.microsoft.com/office/drawing/2014/main" id="{0135649F-22C1-794A-F31C-7DC6EA04B2E5}"/>
              </a:ext>
            </a:extLst>
          </p:cNvPr>
          <p:cNvSpPr>
            <a:spLocks noGrp="1"/>
          </p:cNvSpPr>
          <p:nvPr>
            <p:ph type="body" sz="quarter" idx="48" hasCustomPrompt="1"/>
          </p:nvPr>
        </p:nvSpPr>
        <p:spPr>
          <a:xfrm>
            <a:off x="6372225" y="5138044"/>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da-DK" dirty="0"/>
              <a:t>6</a:t>
            </a:r>
          </a:p>
        </p:txBody>
      </p:sp>
      <p:sp>
        <p:nvSpPr>
          <p:cNvPr id="37" name="Text Placeholder 36">
            <a:extLst>
              <a:ext uri="{FF2B5EF4-FFF2-40B4-BE49-F238E27FC236}">
                <a16:creationId xmlns:a16="http://schemas.microsoft.com/office/drawing/2014/main" id="{35999C3D-9DB2-8B28-1D0E-EDC2C950F687}"/>
              </a:ext>
            </a:extLst>
          </p:cNvPr>
          <p:cNvSpPr>
            <a:spLocks noGrp="1"/>
          </p:cNvSpPr>
          <p:nvPr>
            <p:ph type="body" sz="quarter" idx="49" hasCustomPrompt="1"/>
          </p:nvPr>
        </p:nvSpPr>
        <p:spPr>
          <a:xfrm>
            <a:off x="7720013" y="5138044"/>
            <a:ext cx="334327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da-DK" dirty="0"/>
              <a:t>Indsæt tekst</a:t>
            </a:r>
          </a:p>
        </p:txBody>
      </p:sp>
      <p:sp>
        <p:nvSpPr>
          <p:cNvPr id="4" name="Pladsholder til dato 3"/>
          <p:cNvSpPr>
            <a:spLocks noGrp="1"/>
          </p:cNvSpPr>
          <p:nvPr>
            <p:ph type="dt" sz="half" idx="10"/>
          </p:nvPr>
        </p:nvSpPr>
        <p:spPr/>
        <p:txBody>
          <a:bodyPr/>
          <a:lstStyle/>
          <a:p>
            <a:fld id="{7B4776D0-1C54-4AA2-B3C6-9EDE760637A2}" type="datetime1">
              <a:rPr lang="da-DK" smtClean="0"/>
              <a:t>21-04-2024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2" name="TextBox 1">
            <a:extLst>
              <a:ext uri="{FF2B5EF4-FFF2-40B4-BE49-F238E27FC236}">
                <a16:creationId xmlns:a16="http://schemas.microsoft.com/office/drawing/2014/main" id="{E564ADEF-11A6-3C5E-1BA5-4CA81A2F71C9}"/>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400" b="1" dirty="0">
                <a:solidFill>
                  <a:schemeClr val="bg1"/>
                </a:solidFill>
                <a:latin typeface="Microsoft New Tai Lue"/>
              </a:rPr>
              <a:t>Fremhæv ord </a:t>
            </a:r>
            <a:r>
              <a:rPr lang="da-DK" sz="1400" b="0" dirty="0">
                <a:solidFill>
                  <a:schemeClr val="bg1"/>
                </a:solidFill>
                <a:latin typeface="Microsoft New Tai Lue"/>
              </a:rPr>
              <a:t>i tekst ved at bruge </a:t>
            </a:r>
            <a:r>
              <a:rPr lang="da-DK" sz="1400" b="1" dirty="0">
                <a:solidFill>
                  <a:schemeClr val="bg1"/>
                </a:solidFill>
                <a:latin typeface="Microsoft New Tai Lue"/>
              </a:rPr>
              <a:t>fed skrift</a:t>
            </a:r>
            <a:endParaRPr lang="da-DK" sz="1400" b="0" dirty="0">
              <a:solidFill>
                <a:schemeClr val="bg1"/>
              </a:solidFill>
              <a:latin typeface="Microsoft New Tai Lue"/>
            </a:endParaRPr>
          </a:p>
        </p:txBody>
      </p:sp>
    </p:spTree>
    <p:extLst>
      <p:ext uri="{BB962C8B-B14F-4D97-AF65-F5344CB8AC3E}">
        <p14:creationId xmlns:p14="http://schemas.microsoft.com/office/powerpoint/2010/main" val="278434202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l">
    <p:bg>
      <p:bgPr>
        <a:solidFill>
          <a:schemeClr val="accent6"/>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5BA219F3-EBEC-4665-8131-8E409DE99ADE}" type="datetime1">
              <a:rPr lang="da-DK" smtClean="0"/>
              <a:t>21-04-2024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2" name="TextBox 1">
            <a:extLst>
              <a:ext uri="{FF2B5EF4-FFF2-40B4-BE49-F238E27FC236}">
                <a16:creationId xmlns:a16="http://schemas.microsoft.com/office/drawing/2014/main" id="{2556C2CA-F7BC-1643-99E7-A7AF34D16F06}"/>
              </a:ext>
            </a:extLst>
          </p:cNvPr>
          <p:cNvSpPr txBox="1"/>
          <p:nvPr userDrawn="1"/>
        </p:nvSpPr>
        <p:spPr>
          <a:xfrm>
            <a:off x="-1219200" y="-222738"/>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da-DK" sz="4800" b="1" dirty="0">
              <a:solidFill>
                <a:prstClr val="white"/>
              </a:solidFill>
              <a:latin typeface="Microsoft New Tai Lue"/>
            </a:endParaRPr>
          </a:p>
        </p:txBody>
      </p:sp>
      <p:sp>
        <p:nvSpPr>
          <p:cNvPr id="10" name="TextBox 9">
            <a:extLst>
              <a:ext uri="{FF2B5EF4-FFF2-40B4-BE49-F238E27FC236}">
                <a16:creationId xmlns:a16="http://schemas.microsoft.com/office/drawing/2014/main" id="{8C392B83-0AC6-A343-9007-FC3430F06E87}"/>
              </a:ext>
            </a:extLst>
          </p:cNvPr>
          <p:cNvSpPr txBox="1"/>
          <p:nvPr userDrawn="1"/>
        </p:nvSpPr>
        <p:spPr>
          <a:xfrm>
            <a:off x="4531540" y="2322414"/>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da-DK" sz="4800" b="1" dirty="0">
              <a:solidFill>
                <a:prstClr val="white"/>
              </a:solidFill>
              <a:latin typeface="Microsoft New Tai Lue"/>
            </a:endParaRPr>
          </a:p>
        </p:txBody>
      </p:sp>
      <p:sp>
        <p:nvSpPr>
          <p:cNvPr id="3" name="Title 2">
            <a:extLst>
              <a:ext uri="{FF2B5EF4-FFF2-40B4-BE49-F238E27FC236}">
                <a16:creationId xmlns:a16="http://schemas.microsoft.com/office/drawing/2014/main" id="{2B0ACD76-9286-81DA-B95A-33C567818DB3}"/>
              </a:ext>
            </a:extLst>
          </p:cNvPr>
          <p:cNvSpPr>
            <a:spLocks noGrp="1"/>
          </p:cNvSpPr>
          <p:nvPr>
            <p:ph type="title" hasCustomPrompt="1"/>
          </p:nvPr>
        </p:nvSpPr>
        <p:spPr>
          <a:xfrm>
            <a:off x="588963" y="620712"/>
            <a:ext cx="11012488" cy="864859"/>
          </a:xfrm>
        </p:spPr>
        <p:txBody>
          <a:bodyPr/>
          <a:lstStyle>
            <a:lvl1pPr>
              <a:defRPr b="1">
                <a:solidFill>
                  <a:schemeClr val="tx1"/>
                </a:solidFill>
              </a:defRPr>
            </a:lvl1pPr>
          </a:lstStyle>
          <a:p>
            <a:r>
              <a:rPr lang="da-DK" dirty="0"/>
              <a:t>Klik for at indsætte tekst...</a:t>
            </a:r>
          </a:p>
        </p:txBody>
      </p:sp>
      <p:sp>
        <p:nvSpPr>
          <p:cNvPr id="39" name="Text Placeholder 6">
            <a:extLst>
              <a:ext uri="{FF2B5EF4-FFF2-40B4-BE49-F238E27FC236}">
                <a16:creationId xmlns:a16="http://schemas.microsoft.com/office/drawing/2014/main" id="{79DDD350-47B3-3DAF-DDC1-39725F8B959E}"/>
              </a:ext>
            </a:extLst>
          </p:cNvPr>
          <p:cNvSpPr>
            <a:spLocks noGrp="1" noChangeAspect="1"/>
          </p:cNvSpPr>
          <p:nvPr>
            <p:ph type="body" sz="quarter" idx="38" hasCustomPrompt="1"/>
          </p:nvPr>
        </p:nvSpPr>
        <p:spPr>
          <a:xfrm>
            <a:off x="1478044" y="1850705"/>
            <a:ext cx="701479" cy="701479"/>
          </a:xfrm>
          <a:prstGeom prst="ellipse">
            <a:avLst/>
          </a:prstGeom>
          <a:blipFill>
            <a:blip r:embed="rId2">
              <a:extLst>
                <a:ext uri="{96DAC541-7B7A-43D3-8B79-37D633B846F1}">
                  <asvg:svgBlip xmlns=""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da-DK" dirty="0"/>
              <a:t>Indsæt tekst</a:t>
            </a:r>
          </a:p>
        </p:txBody>
      </p:sp>
      <p:sp>
        <p:nvSpPr>
          <p:cNvPr id="40" name="Text Placeholder 6">
            <a:extLst>
              <a:ext uri="{FF2B5EF4-FFF2-40B4-BE49-F238E27FC236}">
                <a16:creationId xmlns:a16="http://schemas.microsoft.com/office/drawing/2014/main" id="{D6F92D26-3C4A-BE86-A701-D767C111FE07}"/>
              </a:ext>
            </a:extLst>
          </p:cNvPr>
          <p:cNvSpPr>
            <a:spLocks noGrp="1" noChangeAspect="1"/>
          </p:cNvSpPr>
          <p:nvPr>
            <p:ph type="body" sz="quarter" idx="39" hasCustomPrompt="1"/>
          </p:nvPr>
        </p:nvSpPr>
        <p:spPr>
          <a:xfrm>
            <a:off x="5358802" y="2416707"/>
            <a:ext cx="701479" cy="701479"/>
          </a:xfrm>
          <a:prstGeom prst="ellipse">
            <a:avLst/>
          </a:prstGeom>
          <a:blipFill>
            <a:blip r:embed="rId2">
              <a:extLst>
                <a:ext uri="{96DAC541-7B7A-43D3-8B79-37D633B846F1}">
                  <asvg:svgBlip xmlns=""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da-DK" dirty="0"/>
              <a:t>Indsæt tekst</a:t>
            </a:r>
          </a:p>
        </p:txBody>
      </p:sp>
      <p:sp>
        <p:nvSpPr>
          <p:cNvPr id="41" name="Text Placeholder 6">
            <a:extLst>
              <a:ext uri="{FF2B5EF4-FFF2-40B4-BE49-F238E27FC236}">
                <a16:creationId xmlns:a16="http://schemas.microsoft.com/office/drawing/2014/main" id="{376900F8-7802-5F50-6A9A-E75ED0B3EC0B}"/>
              </a:ext>
            </a:extLst>
          </p:cNvPr>
          <p:cNvSpPr>
            <a:spLocks noGrp="1" noChangeAspect="1"/>
          </p:cNvSpPr>
          <p:nvPr>
            <p:ph type="body" sz="quarter" idx="40" hasCustomPrompt="1"/>
          </p:nvPr>
        </p:nvSpPr>
        <p:spPr>
          <a:xfrm>
            <a:off x="2869616" y="3779962"/>
            <a:ext cx="701479" cy="701479"/>
          </a:xfrm>
          <a:prstGeom prst="ellipse">
            <a:avLst/>
          </a:prstGeom>
          <a:blipFill>
            <a:blip r:embed="rId2">
              <a:extLst>
                <a:ext uri="{96DAC541-7B7A-43D3-8B79-37D633B846F1}">
                  <asvg:svgBlip xmlns=""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da-DK" dirty="0"/>
              <a:t>Indsæt tekst</a:t>
            </a:r>
          </a:p>
        </p:txBody>
      </p:sp>
      <p:sp>
        <p:nvSpPr>
          <p:cNvPr id="42" name="Text Placeholder 6">
            <a:extLst>
              <a:ext uri="{FF2B5EF4-FFF2-40B4-BE49-F238E27FC236}">
                <a16:creationId xmlns:a16="http://schemas.microsoft.com/office/drawing/2014/main" id="{246C4547-72A6-0EEC-A5AF-48DBCE377E13}"/>
              </a:ext>
            </a:extLst>
          </p:cNvPr>
          <p:cNvSpPr>
            <a:spLocks noGrp="1" noChangeAspect="1"/>
          </p:cNvSpPr>
          <p:nvPr>
            <p:ph type="body" sz="quarter" idx="41" hasCustomPrompt="1"/>
          </p:nvPr>
        </p:nvSpPr>
        <p:spPr>
          <a:xfrm>
            <a:off x="7101336" y="4168447"/>
            <a:ext cx="701479" cy="701479"/>
          </a:xfrm>
          <a:prstGeom prst="ellipse">
            <a:avLst/>
          </a:prstGeom>
          <a:blipFill>
            <a:blip r:embed="rId2">
              <a:extLst>
                <a:ext uri="{96DAC541-7B7A-43D3-8B79-37D633B846F1}">
                  <asvg:svgBlip xmlns="" xmlns:asvg="http://schemas.microsoft.com/office/drawing/2016/SVG/main" r:embed="rId3"/>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da-DK" dirty="0"/>
              <a:t>Indsæt tekst</a:t>
            </a:r>
          </a:p>
        </p:txBody>
      </p:sp>
      <p:sp>
        <p:nvSpPr>
          <p:cNvPr id="16" name="Text Placeholder 15">
            <a:extLst>
              <a:ext uri="{FF2B5EF4-FFF2-40B4-BE49-F238E27FC236}">
                <a16:creationId xmlns:a16="http://schemas.microsoft.com/office/drawing/2014/main" id="{EC0FCDE3-3080-15ED-F757-BF51628B67D5}"/>
              </a:ext>
            </a:extLst>
          </p:cNvPr>
          <p:cNvSpPr>
            <a:spLocks noGrp="1"/>
          </p:cNvSpPr>
          <p:nvPr>
            <p:ph type="body" sz="quarter" idx="42" hasCustomPrompt="1"/>
          </p:nvPr>
        </p:nvSpPr>
        <p:spPr>
          <a:xfrm>
            <a:off x="588964" y="5623418"/>
            <a:ext cx="11012486" cy="678958"/>
          </a:xfrm>
        </p:spPr>
        <p:txBody>
          <a:bodyPr anchor="b" anchorCtr="0"/>
          <a:lstStyle>
            <a:lvl1pPr marL="0" indent="0" algn="r">
              <a:lnSpc>
                <a:spcPct val="100000"/>
              </a:lnSpc>
              <a:spcBef>
                <a:spcPts val="500"/>
              </a:spcBef>
              <a:spcAft>
                <a:spcPts val="0"/>
              </a:spcAft>
              <a:buFont typeface="Arial" panose="020B0604020202020204" pitchFamily="34" charset="0"/>
              <a:buNone/>
              <a:defRPr sz="2800"/>
            </a:lvl1pPr>
            <a:lvl2pPr marL="0" indent="0">
              <a:lnSpc>
                <a:spcPct val="100000"/>
              </a:lnSpc>
              <a:spcBef>
                <a:spcPts val="1000"/>
              </a:spcBef>
              <a:spcAft>
                <a:spcPts val="0"/>
              </a:spcAft>
              <a:buFont typeface="Arial" panose="020B0604020202020204" pitchFamily="34" charset="0"/>
              <a:buNone/>
              <a:defRPr sz="2800"/>
            </a:lvl2pPr>
            <a:lvl3pPr marL="0" indent="0">
              <a:lnSpc>
                <a:spcPct val="100000"/>
              </a:lnSpc>
              <a:spcBef>
                <a:spcPts val="1000"/>
              </a:spcBef>
              <a:spcAft>
                <a:spcPts val="0"/>
              </a:spcAft>
              <a:buFont typeface="Arial" panose="020B0604020202020204" pitchFamily="34" charset="0"/>
              <a:buNone/>
              <a:defRPr sz="2800"/>
            </a:lvl3pPr>
            <a:lvl4pPr marL="0" indent="0">
              <a:lnSpc>
                <a:spcPct val="100000"/>
              </a:lnSpc>
              <a:spcBef>
                <a:spcPts val="1000"/>
              </a:spcBef>
              <a:spcAft>
                <a:spcPts val="0"/>
              </a:spcAft>
              <a:buFont typeface="Arial" panose="020B0604020202020204" pitchFamily="34" charset="0"/>
              <a:buNone/>
              <a:defRPr sz="2800"/>
            </a:lvl4pPr>
            <a:lvl5pPr marL="0" indent="0">
              <a:lnSpc>
                <a:spcPct val="100000"/>
              </a:lnSpc>
              <a:spcBef>
                <a:spcPts val="1000"/>
              </a:spcBef>
              <a:spcAft>
                <a:spcPts val="0"/>
              </a:spcAft>
              <a:buFont typeface="Arial" panose="020B0604020202020204" pitchFamily="34" charset="0"/>
              <a:buNone/>
              <a:defRPr sz="2800"/>
            </a:lvl5pPr>
            <a:lvl6pPr marL="0" indent="0">
              <a:lnSpc>
                <a:spcPct val="100000"/>
              </a:lnSpc>
              <a:spcBef>
                <a:spcPts val="1000"/>
              </a:spcBef>
              <a:spcAft>
                <a:spcPts val="0"/>
              </a:spcAft>
              <a:buNone/>
              <a:defRPr sz="2800"/>
            </a:lvl6pPr>
            <a:lvl7pPr marL="0" indent="0">
              <a:lnSpc>
                <a:spcPct val="100000"/>
              </a:lnSpc>
              <a:spcBef>
                <a:spcPts val="1000"/>
              </a:spcBef>
              <a:spcAft>
                <a:spcPts val="0"/>
              </a:spcAft>
              <a:buNone/>
              <a:defRPr sz="2800"/>
            </a:lvl7pPr>
            <a:lvl8pPr marL="0" indent="0">
              <a:lnSpc>
                <a:spcPct val="100000"/>
              </a:lnSpc>
              <a:spcBef>
                <a:spcPts val="1000"/>
              </a:spcBef>
              <a:spcAft>
                <a:spcPts val="0"/>
              </a:spcAft>
              <a:buNone/>
              <a:defRPr sz="2800"/>
            </a:lvl8pPr>
            <a:lvl9pPr marL="0" indent="0">
              <a:lnSpc>
                <a:spcPct val="100000"/>
              </a:lnSpc>
              <a:spcBef>
                <a:spcPts val="1000"/>
              </a:spcBef>
              <a:spcAft>
                <a:spcPts val="0"/>
              </a:spcAft>
              <a:buNone/>
              <a:defRPr sz="2800"/>
            </a:lvl9pPr>
          </a:lstStyle>
          <a:p>
            <a:pPr lvl="0"/>
            <a:r>
              <a:rPr lang="da-DK" dirty="0"/>
              <a:t>...klik for at indsætte tekst</a:t>
            </a:r>
          </a:p>
        </p:txBody>
      </p:sp>
      <p:sp>
        <p:nvSpPr>
          <p:cNvPr id="19" name="TextBox 18">
            <a:extLst>
              <a:ext uri="{FF2B5EF4-FFF2-40B4-BE49-F238E27FC236}">
                <a16:creationId xmlns:a16="http://schemas.microsoft.com/office/drawing/2014/main" id="{B4965C0B-FFD6-8BEB-537E-1AEDA679D666}"/>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400" b="1" dirty="0">
                <a:solidFill>
                  <a:schemeClr val="bg1"/>
                </a:solidFill>
                <a:latin typeface="Microsoft New Tai Lue"/>
              </a:rPr>
              <a:t>Fremhæv ord </a:t>
            </a:r>
            <a:r>
              <a:rPr lang="da-DK" sz="1400" b="0" dirty="0">
                <a:solidFill>
                  <a:schemeClr val="bg1"/>
                </a:solidFill>
                <a:latin typeface="Microsoft New Tai Lue"/>
              </a:rPr>
              <a:t>i tekst ved at bruge </a:t>
            </a:r>
            <a:r>
              <a:rPr lang="da-DK" sz="1400" b="1" dirty="0">
                <a:solidFill>
                  <a:schemeClr val="bg1"/>
                </a:solidFill>
                <a:latin typeface="Microsoft New Tai Lue"/>
              </a:rPr>
              <a:t>fed skrift</a:t>
            </a:r>
            <a:endParaRPr lang="da-DK" sz="1400" b="0" dirty="0">
              <a:solidFill>
                <a:schemeClr val="bg1"/>
              </a:solidFill>
              <a:latin typeface="Microsoft New Tai Lue"/>
            </a:endParaRPr>
          </a:p>
        </p:txBody>
      </p:sp>
    </p:spTree>
    <p:extLst>
      <p:ext uri="{BB962C8B-B14F-4D97-AF65-F5344CB8AC3E}">
        <p14:creationId xmlns:p14="http://schemas.microsoft.com/office/powerpoint/2010/main" val="172073410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 segl stor ">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7"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0628" b="7654"/>
          <a:stretch/>
        </p:blipFill>
        <p:spPr>
          <a:xfrm>
            <a:off x="1733575" y="-6016"/>
            <a:ext cx="10465859" cy="6858000"/>
          </a:xfrm>
          <a:prstGeom prst="rect">
            <a:avLst/>
          </a:prstGeom>
        </p:spPr>
      </p:pic>
      <p:sp>
        <p:nvSpPr>
          <p:cNvPr id="22" name="Titel 2"/>
          <p:cNvSpPr>
            <a:spLocks noGrp="1"/>
          </p:cNvSpPr>
          <p:nvPr>
            <p:ph type="ctrTitle" hasCustomPrompt="1"/>
          </p:nvPr>
        </p:nvSpPr>
        <p:spPr>
          <a:xfrm>
            <a:off x="0" y="691815"/>
            <a:ext cx="5959476" cy="5474035"/>
          </a:xfrm>
          <a:blipFill>
            <a:blip r:embed="rId3"/>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da-DK" dirty="0"/>
              <a:t>master</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da-DK" dirty="0"/>
              <a:t>Klik for at tilføje titel</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fld id="{43EC545E-1E39-4013-A907-D4C8F3E3A8B4}" type="datetime1">
              <a:rPr lang="da-DK" smtClean="0"/>
              <a:t>21-04-2024</a:t>
            </a:fld>
            <a:endParaRPr lang="da-DK" dirty="0"/>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da-DK" dirty="0"/>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da-DK" smtClean="0"/>
              <a:pPr/>
              <a:t>‹#›</a:t>
            </a:fld>
            <a:endParaRPr lang="da-DK" dirty="0"/>
          </a:p>
        </p:txBody>
      </p:sp>
    </p:spTree>
    <p:extLst>
      <p:ext uri="{BB962C8B-B14F-4D97-AF65-F5344CB8AC3E}">
        <p14:creationId xmlns:p14="http://schemas.microsoft.com/office/powerpoint/2010/main" val="4281795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 billeder">
    <p:bg>
      <p:bgPr>
        <a:solidFill>
          <a:schemeClr val="accent4"/>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9757" y="842657"/>
            <a:ext cx="11012486" cy="1141268"/>
          </a:xfrm>
        </p:spPr>
        <p:txBody>
          <a:bodyPr/>
          <a:lstStyle>
            <a:lvl1pPr>
              <a:lnSpc>
                <a:spcPct val="90000"/>
              </a:lnSpc>
              <a:defRPr sz="6600" b="1" i="0" cap="all" baseline="0">
                <a:solidFill>
                  <a:schemeClr val="bg1"/>
                </a:solidFill>
              </a:defRPr>
            </a:lvl1pPr>
          </a:lstStyle>
          <a:p>
            <a:pPr lvl="0"/>
            <a:r>
              <a:rPr lang="da-DK" dirty="0"/>
              <a:t>Indsæt overskrift</a:t>
            </a:r>
          </a:p>
        </p:txBody>
      </p:sp>
      <p:sp>
        <p:nvSpPr>
          <p:cNvPr id="5" name="Pladsholder til dato 4"/>
          <p:cNvSpPr>
            <a:spLocks noGrp="1"/>
          </p:cNvSpPr>
          <p:nvPr>
            <p:ph type="dt" sz="half" idx="10"/>
          </p:nvPr>
        </p:nvSpPr>
        <p:spPr/>
        <p:txBody>
          <a:bodyPr/>
          <a:lstStyle/>
          <a:p>
            <a:fld id="{D502B9D2-A192-42E6-9020-F3EAB57A6114}"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rot="21402571">
            <a:off x="985914" y="2449156"/>
            <a:ext cx="4115489" cy="2817262"/>
          </a:xfrm>
          <a:solidFill>
            <a:schemeClr val="bg1">
              <a:lumMod val="65000"/>
            </a:schemeClr>
          </a:solidFill>
          <a:ln w="146050" cap="flat">
            <a:solidFill>
              <a:schemeClr val="bg1"/>
            </a:solidFill>
            <a:miter lim="800000"/>
          </a:ln>
        </p:spPr>
        <p:txBody>
          <a:bodyPr lIns="0" tIns="1080000" rIns="0" anchor="ctr" anchorCtr="1"/>
          <a:lstStyle>
            <a:lvl1pPr marL="0" indent="0" algn="ctr">
              <a:buNone/>
              <a:defRPr sz="2400" baseline="0">
                <a:solidFill>
                  <a:schemeClr val="bg1"/>
                </a:solidFill>
                <a:sym typeface="Wingdings" panose="05000000000000000000" pitchFamily="2" charset="2"/>
              </a:defRPr>
            </a:lvl1pPr>
          </a:lstStyle>
          <a:p>
            <a:r>
              <a:rPr lang="da-DK" dirty="0"/>
              <a:t>Klik på ikonet, hvis du vil indsætte et billede </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rot="533356">
            <a:off x="5893725" y="2510306"/>
            <a:ext cx="5462634" cy="3596788"/>
          </a:xfrm>
          <a:solidFill>
            <a:schemeClr val="bg1">
              <a:lumMod val="65000"/>
            </a:schemeClr>
          </a:solidFill>
          <a:ln w="146050" cap="flat">
            <a:solidFill>
              <a:schemeClr val="bg1"/>
            </a:solidFill>
            <a:miter lim="800000"/>
          </a:ln>
        </p:spPr>
        <p:txBody>
          <a:bodyPr lIns="360000" tIns="1080000" rIns="360000" anchor="ctr" anchorCtr="1"/>
          <a:lstStyle>
            <a:lvl1pPr marL="0" indent="0" algn="ctr">
              <a:buNone/>
              <a:defRPr sz="2400" baseline="0">
                <a:solidFill>
                  <a:schemeClr val="bg1"/>
                </a:solidFill>
                <a:sym typeface="Wingdings" panose="05000000000000000000" pitchFamily="2" charset="2"/>
              </a:defRPr>
            </a:lvl1pPr>
          </a:lstStyle>
          <a:p>
            <a:r>
              <a:rPr lang="da-DK" dirty="0"/>
              <a:t>Klik på ikonet, hvis du vil indsætte et billede </a:t>
            </a:r>
          </a:p>
        </p:txBody>
      </p:sp>
      <p:sp>
        <p:nvSpPr>
          <p:cNvPr id="3" name="TextBox 2">
            <a:extLst>
              <a:ext uri="{FF2B5EF4-FFF2-40B4-BE49-F238E27FC236}">
                <a16:creationId xmlns:a16="http://schemas.microsoft.com/office/drawing/2014/main" id="{3D5F33A7-1D81-AB36-A3BB-FC35AF2B3579}"/>
              </a:ext>
            </a:extLst>
          </p:cNvPr>
          <p:cNvSpPr txBox="1"/>
          <p:nvPr userDrawn="1"/>
        </p:nvSpPr>
        <p:spPr>
          <a:xfrm>
            <a:off x="0" y="-310243"/>
            <a:ext cx="6825343" cy="310243"/>
          </a:xfrm>
          <a:prstGeom prst="rect">
            <a:avLst/>
          </a:prstGeom>
        </p:spPr>
        <p:txBody>
          <a:bodyPr vert="horz" wrap="squar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da-DK" sz="4800" b="1" dirty="0">
              <a:solidFill>
                <a:prstClr val="white"/>
              </a:solidFill>
              <a:latin typeface="Microsoft New Tai Lue"/>
            </a:endParaRPr>
          </a:p>
        </p:txBody>
      </p:sp>
      <p:sp>
        <p:nvSpPr>
          <p:cNvPr id="11" name="TextBox 10">
            <a:extLst>
              <a:ext uri="{FF2B5EF4-FFF2-40B4-BE49-F238E27FC236}">
                <a16:creationId xmlns:a16="http://schemas.microsoft.com/office/drawing/2014/main" id="{EE3D2255-9E79-5D04-C4A9-288BF0CCD6B2}"/>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400" b="1" dirty="0">
                <a:solidFill>
                  <a:schemeClr val="tx1"/>
                </a:solidFill>
                <a:latin typeface="Microsoft New Tai Lue"/>
              </a:rPr>
              <a:t>Fremhæv ord </a:t>
            </a:r>
            <a:r>
              <a:rPr lang="da-DK" sz="1400" b="0" dirty="0">
                <a:solidFill>
                  <a:schemeClr val="tx1"/>
                </a:solidFill>
                <a:latin typeface="Microsoft New Tai Lue"/>
              </a:rPr>
              <a:t>i overskrift ved at bruge </a:t>
            </a:r>
            <a:r>
              <a:rPr lang="da-DK" sz="1400" b="1" dirty="0">
                <a:solidFill>
                  <a:schemeClr val="tx1"/>
                </a:solidFill>
                <a:latin typeface="Microsoft New Tai Lue"/>
              </a:rPr>
              <a:t>fed skrift</a:t>
            </a:r>
            <a:endParaRPr lang="da-DK" sz="1400" b="0" dirty="0">
              <a:solidFill>
                <a:schemeClr val="tx1"/>
              </a:solidFill>
              <a:latin typeface="Microsoft New Tai Lue"/>
            </a:endParaRPr>
          </a:p>
        </p:txBody>
      </p:sp>
    </p:spTree>
    <p:extLst>
      <p:ext uri="{BB962C8B-B14F-4D97-AF65-F5344CB8AC3E}">
        <p14:creationId xmlns:p14="http://schemas.microsoft.com/office/powerpoint/2010/main" val="4261065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e billeder">
    <p:bg>
      <p:bgPr>
        <a:solidFill>
          <a:schemeClr val="accent1"/>
        </a:solidFill>
        <a:effectLst/>
      </p:bgPr>
    </p:bg>
    <p:spTree>
      <p:nvGrpSpPr>
        <p:cNvPr id="1" name=""/>
        <p:cNvGrpSpPr/>
        <p:nvPr/>
      </p:nvGrpSpPr>
      <p:grpSpPr>
        <a:xfrm>
          <a:off x="0" y="0"/>
          <a:ext cx="0" cy="0"/>
          <a:chOff x="0" y="0"/>
          <a:chExt cx="0" cy="0"/>
        </a:xfrm>
      </p:grpSpPr>
      <p:sp>
        <p:nvSpPr>
          <p:cNvPr id="5" name="Pladsholder til dato 4"/>
          <p:cNvSpPr>
            <a:spLocks noGrp="1"/>
          </p:cNvSpPr>
          <p:nvPr>
            <p:ph type="dt" sz="half" idx="10"/>
          </p:nvPr>
        </p:nvSpPr>
        <p:spPr/>
        <p:txBody>
          <a:bodyPr/>
          <a:lstStyle/>
          <a:p>
            <a:fld id="{4F049CB1-FD99-442F-B632-7502FA9A3C45}"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a:off x="589757" y="2890520"/>
            <a:ext cx="3433685" cy="3403600"/>
          </a:xfrm>
          <a:solidFill>
            <a:schemeClr val="bg1">
              <a:lumMod val="6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2400" baseline="0">
                <a:solidFill>
                  <a:schemeClr val="bg1"/>
                </a:solidFill>
                <a:sym typeface="Wingdings" panose="05000000000000000000" pitchFamily="2" charset="2"/>
              </a:defRPr>
            </a:lvl1pPr>
          </a:lstStyle>
          <a:p>
            <a:r>
              <a:rPr lang="da-DK" dirty="0"/>
              <a:t>Klik på ikonet, hvis du vil indsætte et billede </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a:off x="5852160" y="612233"/>
            <a:ext cx="5749290" cy="5681887"/>
          </a:xfrm>
          <a:solidFill>
            <a:schemeClr val="bg1">
              <a:lumMod val="75000"/>
            </a:schemeClr>
          </a:solidFill>
          <a:ln w="76200" cap="flat">
            <a:noFill/>
            <a:miter lim="800000"/>
          </a:ln>
          <a:effectLst>
            <a:outerShdw blurRad="50800" dist="38100" dir="2700000" algn="tl" rotWithShape="0">
              <a:prstClr val="black">
                <a:alpha val="40000"/>
              </a:prstClr>
            </a:outerShdw>
          </a:effectLst>
        </p:spPr>
        <p:txBody>
          <a:bodyPr lIns="540000" tIns="1080000" rIns="540000" anchor="ctr" anchorCtr="1"/>
          <a:lstStyle>
            <a:lvl1pPr marL="0" indent="0" algn="ctr">
              <a:buNone/>
              <a:defRPr sz="2400" baseline="0">
                <a:solidFill>
                  <a:schemeClr val="bg1"/>
                </a:solidFill>
                <a:sym typeface="Wingdings" panose="05000000000000000000" pitchFamily="2" charset="2"/>
              </a:defRPr>
            </a:lvl1pPr>
          </a:lstStyle>
          <a:p>
            <a:r>
              <a:rPr lang="da-DK" dirty="0"/>
              <a:t>Klik på ikonet, hvis du vil indsætte et billede </a:t>
            </a:r>
          </a:p>
        </p:txBody>
      </p:sp>
      <p:sp>
        <p:nvSpPr>
          <p:cNvPr id="10" name="Pladsholder til billede 9">
            <a:extLst>
              <a:ext uri="{FF2B5EF4-FFF2-40B4-BE49-F238E27FC236}">
                <a16:creationId xmlns:a16="http://schemas.microsoft.com/office/drawing/2014/main" id="{43FCB96B-CD6D-B9F3-A688-74E5893485CB}"/>
              </a:ext>
            </a:extLst>
          </p:cNvPr>
          <p:cNvSpPr>
            <a:spLocks noGrp="1"/>
          </p:cNvSpPr>
          <p:nvPr>
            <p:ph type="pic" sz="quarter" idx="16" hasCustomPrompt="1"/>
          </p:nvPr>
        </p:nvSpPr>
        <p:spPr>
          <a:xfrm>
            <a:off x="2855041" y="1961476"/>
            <a:ext cx="2336801" cy="2294929"/>
          </a:xfrm>
          <a:solidFill>
            <a:schemeClr val="bg1">
              <a:lumMod val="8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1800" baseline="0">
                <a:solidFill>
                  <a:schemeClr val="bg1"/>
                </a:solidFill>
                <a:sym typeface="Wingdings" panose="05000000000000000000" pitchFamily="2" charset="2"/>
              </a:defRPr>
            </a:lvl1pPr>
          </a:lstStyle>
          <a:p>
            <a:r>
              <a:rPr lang="da-DK" dirty="0"/>
              <a:t>Klik på ikonet, hvis du vil indsætte et billede </a:t>
            </a:r>
          </a:p>
        </p:txBody>
      </p:sp>
      <p:sp>
        <p:nvSpPr>
          <p:cNvPr id="3" name="Title 2">
            <a:extLst>
              <a:ext uri="{FF2B5EF4-FFF2-40B4-BE49-F238E27FC236}">
                <a16:creationId xmlns:a16="http://schemas.microsoft.com/office/drawing/2014/main" id="{D623C8CB-D006-2AF2-DF37-08254005FBC6}"/>
              </a:ext>
            </a:extLst>
          </p:cNvPr>
          <p:cNvSpPr>
            <a:spLocks noGrp="1"/>
          </p:cNvSpPr>
          <p:nvPr>
            <p:ph type="title" hasCustomPrompt="1"/>
          </p:nvPr>
        </p:nvSpPr>
        <p:spPr>
          <a:xfrm>
            <a:off x="588965" y="620713"/>
            <a:ext cx="4602877" cy="1008061"/>
          </a:xfrm>
        </p:spPr>
        <p:txBody>
          <a:bodyPr/>
          <a:lstStyle>
            <a:lvl1pPr>
              <a:defRPr b="1">
                <a:solidFill>
                  <a:schemeClr val="bg1"/>
                </a:solidFill>
              </a:defRPr>
            </a:lvl1pPr>
          </a:lstStyle>
          <a:p>
            <a:r>
              <a:rPr lang="da-DK" dirty="0"/>
              <a:t>Klik for at tilføje overskrift</a:t>
            </a:r>
          </a:p>
        </p:txBody>
      </p:sp>
    </p:spTree>
    <p:extLst>
      <p:ext uri="{BB962C8B-B14F-4D97-AF65-F5344CB8AC3E}">
        <p14:creationId xmlns:p14="http://schemas.microsoft.com/office/powerpoint/2010/main" val="2905714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t billede med tekst højre">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20891566">
            <a:off x="1018941" y="1976793"/>
            <a:ext cx="3832754" cy="3749640"/>
          </a:xfrm>
          <a:solidFill>
            <a:schemeClr val="tx1">
              <a:lumMod val="65000"/>
            </a:schemeClr>
          </a:solidFill>
          <a:ln w="146050" cap="flat">
            <a:solidFill>
              <a:schemeClr val="tx1"/>
            </a:solidFill>
            <a:miter lim="800000"/>
          </a:ln>
        </p:spPr>
        <p:txBody>
          <a:bodyPr lIns="0" tIns="1224000" rIns="0" anchor="ctr" anchorCtr="1"/>
          <a:lstStyle>
            <a:lvl1pPr marL="0" indent="0" algn="ctr">
              <a:buNone/>
              <a:defRPr sz="2400" baseline="0">
                <a:solidFill>
                  <a:schemeClr val="tx1"/>
                </a:solidFill>
                <a:sym typeface="Wingdings" panose="05000000000000000000" pitchFamily="2" charset="2"/>
              </a:defRPr>
            </a:lvl1pPr>
          </a:lstStyle>
          <a:p>
            <a:r>
              <a:rPr lang="da-DK" dirty="0"/>
              <a:t>Klik på ikonet, hvis du vil indsætte et billede </a:t>
            </a:r>
          </a:p>
        </p:txBody>
      </p:sp>
      <p:sp>
        <p:nvSpPr>
          <p:cNvPr id="2" name="Titel 1"/>
          <p:cNvSpPr>
            <a:spLocks noGrp="1"/>
          </p:cNvSpPr>
          <p:nvPr>
            <p:ph type="title" hasCustomPrompt="1"/>
          </p:nvPr>
        </p:nvSpPr>
        <p:spPr>
          <a:xfrm>
            <a:off x="588965" y="620712"/>
            <a:ext cx="11012486" cy="865187"/>
          </a:xfrm>
        </p:spPr>
        <p:txBody>
          <a:bodyPr/>
          <a:lstStyle>
            <a:lvl1pPr>
              <a:defRPr b="1">
                <a:solidFill>
                  <a:schemeClr val="tx1"/>
                </a:solidFill>
              </a:defRPr>
            </a:lvl1pPr>
          </a:lstStyle>
          <a:p>
            <a:pPr lvl="0"/>
            <a:r>
              <a:rPr lang="da-DK" dirty="0"/>
              <a:t>Klik for at tilføje overskrift</a:t>
            </a:r>
          </a:p>
        </p:txBody>
      </p:sp>
      <p:sp>
        <p:nvSpPr>
          <p:cNvPr id="3" name="Pladsholder til indhold 2"/>
          <p:cNvSpPr>
            <a:spLocks noGrp="1"/>
          </p:cNvSpPr>
          <p:nvPr>
            <p:ph sz="half" idx="1" hasCustomPrompt="1"/>
          </p:nvPr>
        </p:nvSpPr>
        <p:spPr>
          <a:xfrm>
            <a:off x="5783580" y="2097067"/>
            <a:ext cx="5817869" cy="4205308"/>
          </a:xfrm>
        </p:spPr>
        <p:txBody>
          <a:bodyPr vert="horz" lIns="0" tIns="0" rIns="0" bIns="0" rtlCol="0">
            <a:noAutofit/>
          </a:bodyPr>
          <a:lstStyle>
            <a:lvl1pPr>
              <a:defRPr lang="da-DK" sz="3600" b="1" dirty="0" smtClean="0">
                <a:solidFill>
                  <a:schemeClr val="tx1"/>
                </a:solidFill>
              </a:defRPr>
            </a:lvl1pPr>
            <a:lvl2pPr>
              <a:defRPr lang="da-DK" sz="3200" b="1" dirty="0" smtClean="0">
                <a:solidFill>
                  <a:schemeClr val="tx1"/>
                </a:solidFill>
              </a:defRPr>
            </a:lvl2pPr>
            <a:lvl3pPr>
              <a:defRPr lang="da-DK" sz="2400" b="1" dirty="0" smtClean="0">
                <a:solidFill>
                  <a:schemeClr val="tx1"/>
                </a:solidFill>
              </a:defRPr>
            </a:lvl3pPr>
            <a:lvl4pPr>
              <a:defRPr lang="da-DK" b="1" dirty="0" smtClean="0">
                <a:solidFill>
                  <a:schemeClr val="tx1"/>
                </a:solidFill>
              </a:defRPr>
            </a:lvl4pPr>
            <a:lvl5pPr>
              <a:defRPr lang="da-DK" b="1" dirty="0">
                <a:solidFill>
                  <a:schemeClr val="tx1"/>
                </a:solidFill>
              </a:defRPr>
            </a:lvl5pPr>
            <a:lvl6pPr>
              <a:defRPr b="1">
                <a:solidFill>
                  <a:schemeClr val="tx1"/>
                </a:solidFill>
              </a:defRPr>
            </a:lvl6pPr>
            <a:lvl7pPr>
              <a:defRPr b="1">
                <a:solidFill>
                  <a:schemeClr val="tx1"/>
                </a:solidFill>
              </a:defRPr>
            </a:lvl7pPr>
            <a:lvl8pPr>
              <a:defRPr b="1">
                <a:solidFill>
                  <a:schemeClr val="tx1"/>
                </a:solidFill>
              </a:defRPr>
            </a:lvl8pPr>
            <a:lvl9pPr>
              <a:defRPr b="1">
                <a:solidFill>
                  <a:schemeClr val="tx1"/>
                </a:solidFill>
              </a:defRPr>
            </a:lvl9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F2C56D48-5B3F-4C59-A9D8-68D0A39D6CD2}"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29609686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t billede med tekst venstre">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496878">
            <a:off x="6504534" y="1615672"/>
            <a:ext cx="4653097" cy="4640373"/>
          </a:xfrm>
          <a:solidFill>
            <a:schemeClr val="bg1">
              <a:lumMod val="65000"/>
            </a:schemeClr>
          </a:solidFill>
          <a:ln w="146050" cap="flat">
            <a:solidFill>
              <a:schemeClr val="bg1"/>
            </a:solidFill>
            <a:miter lim="800000"/>
          </a:ln>
        </p:spPr>
        <p:txBody>
          <a:bodyPr lIns="0" tIns="1188000" rIns="0" anchor="ctr" anchorCtr="1"/>
          <a:lstStyle>
            <a:lvl1pPr marL="0" indent="0" algn="ctr">
              <a:buNone/>
              <a:defRPr sz="2400" b="0" baseline="0">
                <a:solidFill>
                  <a:schemeClr val="bg1"/>
                </a:solidFill>
                <a:sym typeface="Wingdings" panose="05000000000000000000" pitchFamily="2" charset="2"/>
              </a:defRPr>
            </a:lvl1pPr>
          </a:lstStyle>
          <a:p>
            <a:r>
              <a:rPr lang="da-DK" dirty="0"/>
              <a:t>Klik på ikonet, hvis du vil indsætte et billede </a:t>
            </a:r>
          </a:p>
        </p:txBody>
      </p:sp>
      <p:sp>
        <p:nvSpPr>
          <p:cNvPr id="5" name="Pladsholder til dato 4"/>
          <p:cNvSpPr>
            <a:spLocks noGrp="1"/>
          </p:cNvSpPr>
          <p:nvPr>
            <p:ph type="dt" sz="half" idx="10"/>
          </p:nvPr>
        </p:nvSpPr>
        <p:spPr/>
        <p:txBody>
          <a:bodyPr/>
          <a:lstStyle/>
          <a:p>
            <a:fld id="{3015CAA0-42C1-41A7-86CE-BA2D8D2C2EF0}"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
        <p:nvSpPr>
          <p:cNvPr id="9" name="Titel 1">
            <a:extLst>
              <a:ext uri="{FF2B5EF4-FFF2-40B4-BE49-F238E27FC236}">
                <a16:creationId xmlns:a16="http://schemas.microsoft.com/office/drawing/2014/main" id="{44AE573B-1000-D841-B8B4-F927523899D7}"/>
              </a:ext>
            </a:extLst>
          </p:cNvPr>
          <p:cNvSpPr>
            <a:spLocks noGrp="1"/>
          </p:cNvSpPr>
          <p:nvPr>
            <p:ph type="title" hasCustomPrompt="1"/>
          </p:nvPr>
        </p:nvSpPr>
        <p:spPr>
          <a:xfrm>
            <a:off x="588965" y="620712"/>
            <a:ext cx="11012486" cy="865187"/>
          </a:xfrm>
        </p:spPr>
        <p:txBody>
          <a:bodyPr/>
          <a:lstStyle>
            <a:lvl1pPr>
              <a:defRPr b="1">
                <a:solidFill>
                  <a:schemeClr val="bg1"/>
                </a:solidFill>
              </a:defRPr>
            </a:lvl1pPr>
          </a:lstStyle>
          <a:p>
            <a:pPr lvl="0"/>
            <a:r>
              <a:rPr lang="da-DK" dirty="0"/>
              <a:t>Klik for at tilføje overskrift</a:t>
            </a:r>
          </a:p>
        </p:txBody>
      </p:sp>
      <p:sp>
        <p:nvSpPr>
          <p:cNvPr id="11" name="Pladsholder til indhold 2">
            <a:extLst>
              <a:ext uri="{FF2B5EF4-FFF2-40B4-BE49-F238E27FC236}">
                <a16:creationId xmlns:a16="http://schemas.microsoft.com/office/drawing/2014/main" id="{9B691B69-65AA-9748-80BF-996C89344BB5}"/>
              </a:ext>
            </a:extLst>
          </p:cNvPr>
          <p:cNvSpPr>
            <a:spLocks noGrp="1"/>
          </p:cNvSpPr>
          <p:nvPr>
            <p:ph sz="half" idx="1" hasCustomPrompt="1"/>
          </p:nvPr>
        </p:nvSpPr>
        <p:spPr>
          <a:xfrm>
            <a:off x="588963" y="2097067"/>
            <a:ext cx="5818682" cy="4205308"/>
          </a:xfrm>
        </p:spPr>
        <p:txBody>
          <a:bodyPr vert="horz" lIns="0" tIns="0" rIns="0" bIns="0" rtlCol="0">
            <a:noAutofit/>
          </a:bodyPr>
          <a:lstStyle>
            <a:lvl1pPr>
              <a:defRPr lang="da-DK" sz="3600" b="1" dirty="0" smtClean="0">
                <a:solidFill>
                  <a:schemeClr val="bg1"/>
                </a:solidFill>
              </a:defRPr>
            </a:lvl1pPr>
            <a:lvl2pPr>
              <a:defRPr lang="da-DK" sz="3200" b="1" dirty="0" smtClean="0">
                <a:solidFill>
                  <a:schemeClr val="bg1"/>
                </a:solidFill>
              </a:defRPr>
            </a:lvl2pPr>
            <a:lvl3pPr>
              <a:defRPr lang="da-DK" sz="2400" b="1" dirty="0" smtClean="0">
                <a:solidFill>
                  <a:schemeClr val="bg1"/>
                </a:solidFill>
              </a:defRPr>
            </a:lvl3pPr>
            <a:lvl4pPr>
              <a:defRPr lang="da-DK" dirty="0" smtClean="0"/>
            </a:lvl4pPr>
            <a:lvl5pPr>
              <a:defRPr lang="da-DK" dirty="0"/>
            </a:lvl5pPr>
          </a:lstStyle>
          <a:p>
            <a:pPr lvl="0"/>
            <a:r>
              <a:rPr lang="da-DK" dirty="0"/>
              <a:t>Klik for at indsætte tekst</a:t>
            </a:r>
          </a:p>
          <a:p>
            <a:pPr lvl="1"/>
            <a:r>
              <a:rPr lang="da-DK" dirty="0"/>
              <a:t>Andet niveau</a:t>
            </a:r>
          </a:p>
          <a:p>
            <a:pPr lvl="2"/>
            <a:r>
              <a:rPr lang="da-DK" dirty="0"/>
              <a:t>Tredje niveau</a:t>
            </a:r>
          </a:p>
        </p:txBody>
      </p:sp>
    </p:spTree>
    <p:extLst>
      <p:ext uri="{BB962C8B-B14F-4D97-AF65-F5344CB8AC3E}">
        <p14:creationId xmlns:p14="http://schemas.microsoft.com/office/powerpoint/2010/main" val="1441065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og billede A">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1"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da-DK" dirty="0"/>
              <a:t>Klik på ikonet, hvis du vil indsætte et billede </a:t>
            </a:r>
          </a:p>
        </p:txBody>
      </p:sp>
      <p:sp>
        <p:nvSpPr>
          <p:cNvPr id="2" name="Titel 1"/>
          <p:cNvSpPr>
            <a:spLocks noGrp="1"/>
          </p:cNvSpPr>
          <p:nvPr>
            <p:ph type="title" hasCustomPrompt="1"/>
          </p:nvPr>
        </p:nvSpPr>
        <p:spPr>
          <a:xfrm>
            <a:off x="588965" y="756000"/>
            <a:ext cx="6822000" cy="1804492"/>
          </a:xfrm>
          <a:solidFill>
            <a:schemeClr val="accent1">
              <a:alpha val="99950"/>
            </a:schemeClr>
          </a:solidFill>
        </p:spPr>
        <p:txBody>
          <a:bodyPr wrap="square" lIns="252000" tIns="216000" rIns="252000" bIns="108000">
            <a:spAutoFit/>
          </a:bodyPr>
          <a:lstStyle>
            <a:lvl1pPr>
              <a:spcAft>
                <a:spcPts val="600"/>
              </a:spcAft>
              <a:defRPr sz="4800" b="1" spc="0" baseline="0">
                <a:solidFill>
                  <a:schemeClr val="tx1"/>
                </a:solidFill>
              </a:defRPr>
            </a:lvl1pPr>
          </a:lstStyle>
          <a:p>
            <a:r>
              <a:rPr lang="da-DK" dirty="0"/>
              <a:t>Klik for at tilføje tekst...</a:t>
            </a:r>
          </a:p>
        </p:txBody>
      </p:sp>
      <p:sp>
        <p:nvSpPr>
          <p:cNvPr id="5" name="Pladsholder til dato 4"/>
          <p:cNvSpPr>
            <a:spLocks noGrp="1"/>
          </p:cNvSpPr>
          <p:nvPr>
            <p:ph type="dt" sz="half" idx="10"/>
          </p:nvPr>
        </p:nvSpPr>
        <p:spPr/>
        <p:txBody>
          <a:bodyPr/>
          <a:lstStyle/>
          <a:p>
            <a:fld id="{CAEB073E-A784-466B-98E2-8BDE3F08A73A}"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
        <p:nvSpPr>
          <p:cNvPr id="3" name="TextBox 2">
            <a:extLst>
              <a:ext uri="{FF2B5EF4-FFF2-40B4-BE49-F238E27FC236}">
                <a16:creationId xmlns:a16="http://schemas.microsoft.com/office/drawing/2014/main" id="{658277BB-5254-1D84-EA0B-F5AF633F0933}"/>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400" b="1" dirty="0">
                <a:solidFill>
                  <a:schemeClr val="bg1"/>
                </a:solidFill>
                <a:latin typeface="Microsoft New Tai Lue"/>
              </a:rPr>
              <a:t>Fremhæv ord </a:t>
            </a:r>
            <a:r>
              <a:rPr lang="da-DK" sz="1400" b="0" dirty="0">
                <a:solidFill>
                  <a:schemeClr val="bg1"/>
                </a:solidFill>
                <a:latin typeface="Microsoft New Tai Lue"/>
              </a:rPr>
              <a:t>i overskrift ved at bruge </a:t>
            </a:r>
            <a:r>
              <a:rPr lang="da-DK" sz="1400" b="1" dirty="0">
                <a:solidFill>
                  <a:schemeClr val="bg1"/>
                </a:solidFill>
                <a:latin typeface="Microsoft New Tai Lue"/>
              </a:rPr>
              <a:t>fed skrift</a:t>
            </a:r>
            <a:endParaRPr lang="da-DK" sz="1400" b="0" dirty="0">
              <a:solidFill>
                <a:schemeClr val="bg1"/>
              </a:solidFill>
              <a:latin typeface="Microsoft New Tai Lue"/>
            </a:endParaRPr>
          </a:p>
        </p:txBody>
      </p:sp>
    </p:spTree>
    <p:extLst>
      <p:ext uri="{BB962C8B-B14F-4D97-AF65-F5344CB8AC3E}">
        <p14:creationId xmlns:p14="http://schemas.microsoft.com/office/powerpoint/2010/main" val="131748589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el og billede B">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da-DK" dirty="0"/>
              <a:t>Klik på ikonet, hvis du vil indsætte et billede </a:t>
            </a:r>
          </a:p>
        </p:txBody>
      </p:sp>
      <p:sp>
        <p:nvSpPr>
          <p:cNvPr id="2" name="Titel 1"/>
          <p:cNvSpPr>
            <a:spLocks noGrp="1"/>
          </p:cNvSpPr>
          <p:nvPr>
            <p:ph type="title" hasCustomPrompt="1"/>
          </p:nvPr>
        </p:nvSpPr>
        <p:spPr>
          <a:xfrm>
            <a:off x="588961" y="4962214"/>
            <a:ext cx="4173870" cy="1340161"/>
          </a:xfrm>
          <a:solidFill>
            <a:schemeClr val="accent4">
              <a:alpha val="99950"/>
            </a:schemeClr>
          </a:solidFill>
        </p:spPr>
        <p:txBody>
          <a:bodyPr wrap="square" lIns="252000" tIns="108000" rIns="252000" bIns="0" anchor="t" anchorCtr="0">
            <a:spAutoFit/>
          </a:bodyPr>
          <a:lstStyle>
            <a:lvl1pPr>
              <a:defRPr sz="4000" b="1" spc="0" baseline="0">
                <a:solidFill>
                  <a:schemeClr val="tx1"/>
                </a:solidFill>
              </a:defRPr>
            </a:lvl1pPr>
          </a:lstStyle>
          <a:p>
            <a:r>
              <a:rPr lang="da-DK" dirty="0"/>
              <a:t>Klik for at tilføje tekst...</a:t>
            </a:r>
          </a:p>
        </p:txBody>
      </p:sp>
      <p:sp>
        <p:nvSpPr>
          <p:cNvPr id="5" name="Pladsholder til dato 4"/>
          <p:cNvSpPr>
            <a:spLocks noGrp="1"/>
          </p:cNvSpPr>
          <p:nvPr>
            <p:ph type="dt" sz="half" idx="10"/>
          </p:nvPr>
        </p:nvSpPr>
        <p:spPr/>
        <p:txBody>
          <a:bodyPr/>
          <a:lstStyle/>
          <a:p>
            <a:fld id="{2ABA92E9-ED6E-4E2D-9447-0E7DB3FDA12F}"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
        <p:nvSpPr>
          <p:cNvPr id="4" name="TextBox 3">
            <a:extLst>
              <a:ext uri="{FF2B5EF4-FFF2-40B4-BE49-F238E27FC236}">
                <a16:creationId xmlns:a16="http://schemas.microsoft.com/office/drawing/2014/main" id="{E0EDB20F-CD30-3447-301A-903E5BC5BED1}"/>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400" b="1" dirty="0">
                <a:solidFill>
                  <a:schemeClr val="bg1"/>
                </a:solidFill>
                <a:latin typeface="Microsoft New Tai Lue"/>
              </a:rPr>
              <a:t>Fremhæv ord </a:t>
            </a:r>
            <a:r>
              <a:rPr lang="da-DK" sz="1400" b="0" dirty="0">
                <a:solidFill>
                  <a:schemeClr val="bg1"/>
                </a:solidFill>
                <a:latin typeface="Microsoft New Tai Lue"/>
              </a:rPr>
              <a:t>i overskrift ved at bruge </a:t>
            </a:r>
            <a:r>
              <a:rPr lang="da-DK" sz="1400" b="1" dirty="0">
                <a:solidFill>
                  <a:schemeClr val="bg1"/>
                </a:solidFill>
                <a:latin typeface="Microsoft New Tai Lue"/>
              </a:rPr>
              <a:t>fed skrift</a:t>
            </a:r>
            <a:endParaRPr lang="da-DK" sz="1400" b="0" dirty="0">
              <a:solidFill>
                <a:schemeClr val="bg1"/>
              </a:solidFill>
              <a:latin typeface="Microsoft New Tai Lue"/>
            </a:endParaRPr>
          </a:p>
        </p:txBody>
      </p:sp>
    </p:spTree>
    <p:extLst>
      <p:ext uri="{BB962C8B-B14F-4D97-AF65-F5344CB8AC3E}">
        <p14:creationId xmlns:p14="http://schemas.microsoft.com/office/powerpoint/2010/main" val="3200445437"/>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og billede C">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da-DK" dirty="0"/>
              <a:t>Klik på ikonet, hvis du vil indsætte et billede </a:t>
            </a:r>
          </a:p>
        </p:txBody>
      </p:sp>
      <p:sp>
        <p:nvSpPr>
          <p:cNvPr id="2" name="Titel 1"/>
          <p:cNvSpPr>
            <a:spLocks noGrp="1"/>
          </p:cNvSpPr>
          <p:nvPr>
            <p:ph type="title" hasCustomPrompt="1"/>
          </p:nvPr>
        </p:nvSpPr>
        <p:spPr>
          <a:xfrm>
            <a:off x="4779450" y="4497883"/>
            <a:ext cx="6822000" cy="1804492"/>
          </a:xfrm>
          <a:solidFill>
            <a:schemeClr val="bg1">
              <a:alpha val="99950"/>
            </a:schemeClr>
          </a:solidFill>
        </p:spPr>
        <p:txBody>
          <a:bodyPr wrap="square" lIns="252000" tIns="216000" rIns="252000" bIns="108000">
            <a:spAutoFit/>
          </a:bodyPr>
          <a:lstStyle>
            <a:lvl1pPr>
              <a:defRPr sz="4800" b="1" spc="0" baseline="0">
                <a:solidFill>
                  <a:schemeClr val="tx1"/>
                </a:solidFill>
              </a:defRPr>
            </a:lvl1pPr>
          </a:lstStyle>
          <a:p>
            <a:r>
              <a:rPr lang="da-DK" dirty="0"/>
              <a:t>Klik for at tilføje tekst...</a:t>
            </a:r>
          </a:p>
        </p:txBody>
      </p:sp>
      <p:sp>
        <p:nvSpPr>
          <p:cNvPr id="5" name="Pladsholder til dato 4"/>
          <p:cNvSpPr>
            <a:spLocks noGrp="1"/>
          </p:cNvSpPr>
          <p:nvPr>
            <p:ph type="dt" sz="half" idx="10"/>
          </p:nvPr>
        </p:nvSpPr>
        <p:spPr/>
        <p:txBody>
          <a:bodyPr/>
          <a:lstStyle/>
          <a:p>
            <a:fld id="{BFDD7C1D-A477-4C13-845F-4C5AC4DEDF20}"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
        <p:nvSpPr>
          <p:cNvPr id="3" name="TextBox 2">
            <a:extLst>
              <a:ext uri="{FF2B5EF4-FFF2-40B4-BE49-F238E27FC236}">
                <a16:creationId xmlns:a16="http://schemas.microsoft.com/office/drawing/2014/main" id="{F315C28F-4EA0-040C-C6B4-A14FC010CCCE}"/>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400" b="1" dirty="0">
                <a:solidFill>
                  <a:schemeClr val="bg1"/>
                </a:solidFill>
                <a:latin typeface="Microsoft New Tai Lue"/>
              </a:rPr>
              <a:t>Fremhæv ord </a:t>
            </a:r>
            <a:r>
              <a:rPr lang="da-DK" sz="1400" b="0" dirty="0">
                <a:solidFill>
                  <a:schemeClr val="bg1"/>
                </a:solidFill>
                <a:latin typeface="Microsoft New Tai Lue"/>
              </a:rPr>
              <a:t>i overskrift ved at bruge </a:t>
            </a:r>
            <a:r>
              <a:rPr lang="da-DK" sz="1400" b="1" dirty="0">
                <a:solidFill>
                  <a:schemeClr val="bg1"/>
                </a:solidFill>
                <a:latin typeface="Microsoft New Tai Lue"/>
              </a:rPr>
              <a:t>fed skrift</a:t>
            </a:r>
            <a:endParaRPr lang="da-DK" sz="1400" b="0" dirty="0">
              <a:solidFill>
                <a:schemeClr val="bg1"/>
              </a:solidFill>
              <a:latin typeface="Microsoft New Tai Lue"/>
            </a:endParaRPr>
          </a:p>
        </p:txBody>
      </p:sp>
    </p:spTree>
    <p:extLst>
      <p:ext uri="{BB962C8B-B14F-4D97-AF65-F5344CB8AC3E}">
        <p14:creationId xmlns:p14="http://schemas.microsoft.com/office/powerpoint/2010/main" val="202118592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og billede D">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da-DK" dirty="0"/>
              <a:t>Klik på ikonet, hvis du vil indsætte et billede </a:t>
            </a:r>
          </a:p>
        </p:txBody>
      </p:sp>
      <p:sp>
        <p:nvSpPr>
          <p:cNvPr id="2" name="Titel 1"/>
          <p:cNvSpPr>
            <a:spLocks noGrp="1"/>
          </p:cNvSpPr>
          <p:nvPr>
            <p:ph type="title" hasCustomPrompt="1"/>
          </p:nvPr>
        </p:nvSpPr>
        <p:spPr>
          <a:xfrm>
            <a:off x="588963" y="1017402"/>
            <a:ext cx="11012487" cy="917513"/>
          </a:xfrm>
          <a:solidFill>
            <a:schemeClr val="accent2">
              <a:alpha val="99950"/>
            </a:schemeClr>
          </a:solidFill>
        </p:spPr>
        <p:txBody>
          <a:bodyPr wrap="square" lIns="180000" tIns="180000" rIns="180000" bIns="180000">
            <a:spAutoFit/>
          </a:bodyPr>
          <a:lstStyle>
            <a:lvl1pPr>
              <a:defRPr sz="3600" b="1" spc="0" baseline="0">
                <a:solidFill>
                  <a:schemeClr val="tx1"/>
                </a:solidFill>
              </a:defRPr>
            </a:lvl1pPr>
          </a:lstStyle>
          <a:p>
            <a:r>
              <a:rPr lang="da-DK" dirty="0"/>
              <a:t>Klik for at tilføje tekst...</a:t>
            </a:r>
          </a:p>
        </p:txBody>
      </p:sp>
      <p:sp>
        <p:nvSpPr>
          <p:cNvPr id="5" name="Pladsholder til dato 4"/>
          <p:cNvSpPr>
            <a:spLocks noGrp="1"/>
          </p:cNvSpPr>
          <p:nvPr>
            <p:ph type="dt" sz="half" idx="10"/>
          </p:nvPr>
        </p:nvSpPr>
        <p:spPr/>
        <p:txBody>
          <a:bodyPr/>
          <a:lstStyle/>
          <a:p>
            <a:fld id="{AD0B22DB-13B5-430F-8C6F-F11F20BF0D18}"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
        <p:nvSpPr>
          <p:cNvPr id="3" name="TextBox 2">
            <a:extLst>
              <a:ext uri="{FF2B5EF4-FFF2-40B4-BE49-F238E27FC236}">
                <a16:creationId xmlns:a16="http://schemas.microsoft.com/office/drawing/2014/main" id="{FAB58AF7-9740-8AD8-0C21-42A01D828328}"/>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400" b="1" dirty="0">
                <a:solidFill>
                  <a:schemeClr val="bg1"/>
                </a:solidFill>
                <a:latin typeface="Microsoft New Tai Lue"/>
              </a:rPr>
              <a:t>Fremhæv ord </a:t>
            </a:r>
            <a:r>
              <a:rPr lang="da-DK" sz="1400" b="0" dirty="0">
                <a:solidFill>
                  <a:schemeClr val="bg1"/>
                </a:solidFill>
                <a:latin typeface="Microsoft New Tai Lue"/>
              </a:rPr>
              <a:t>i overskrift ved at bruge </a:t>
            </a:r>
            <a:r>
              <a:rPr lang="da-DK" sz="1400" b="1" dirty="0">
                <a:solidFill>
                  <a:schemeClr val="bg1"/>
                </a:solidFill>
                <a:latin typeface="Microsoft New Tai Lue"/>
              </a:rPr>
              <a:t>fed skrift</a:t>
            </a:r>
            <a:endParaRPr lang="da-DK" sz="1400" b="0" dirty="0">
              <a:solidFill>
                <a:schemeClr val="bg1"/>
              </a:solidFill>
              <a:latin typeface="Microsoft New Tai Lue"/>
            </a:endParaRPr>
          </a:p>
        </p:txBody>
      </p:sp>
    </p:spTree>
    <p:extLst>
      <p:ext uri="{BB962C8B-B14F-4D97-AF65-F5344CB8AC3E}">
        <p14:creationId xmlns:p14="http://schemas.microsoft.com/office/powerpoint/2010/main" val="171716925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 og billede E">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da-DK" dirty="0"/>
              <a:t>Klik på ikonet, hvis du vil indsætte et billede </a:t>
            </a:r>
          </a:p>
        </p:txBody>
      </p:sp>
      <p:sp>
        <p:nvSpPr>
          <p:cNvPr id="2" name="Titel 1"/>
          <p:cNvSpPr>
            <a:spLocks noGrp="1"/>
          </p:cNvSpPr>
          <p:nvPr>
            <p:ph type="title" hasCustomPrompt="1"/>
          </p:nvPr>
        </p:nvSpPr>
        <p:spPr>
          <a:xfrm>
            <a:off x="588963" y="4161995"/>
            <a:ext cx="11012487" cy="2140380"/>
          </a:xfrm>
          <a:solidFill>
            <a:schemeClr val="bg1">
              <a:alpha val="46000"/>
            </a:schemeClr>
          </a:solidFill>
        </p:spPr>
        <p:txBody>
          <a:bodyPr wrap="square" lIns="252000" tIns="108000" rIns="252000" bIns="0">
            <a:spAutoFit/>
          </a:bodyPr>
          <a:lstStyle>
            <a:lvl1pPr algn="ctr">
              <a:defRPr sz="6600" b="1" cap="all" spc="0" baseline="0">
                <a:solidFill>
                  <a:schemeClr val="tx1"/>
                </a:solidFill>
              </a:defRPr>
            </a:lvl1pPr>
          </a:lstStyle>
          <a:p>
            <a:r>
              <a:rPr lang="da-DK" dirty="0"/>
              <a:t>Klik for at tilføje tekst...</a:t>
            </a:r>
          </a:p>
        </p:txBody>
      </p:sp>
      <p:sp>
        <p:nvSpPr>
          <p:cNvPr id="5" name="Pladsholder til dato 4"/>
          <p:cNvSpPr>
            <a:spLocks noGrp="1"/>
          </p:cNvSpPr>
          <p:nvPr>
            <p:ph type="dt" sz="half" idx="10"/>
          </p:nvPr>
        </p:nvSpPr>
        <p:spPr/>
        <p:txBody>
          <a:bodyPr/>
          <a:lstStyle/>
          <a:p>
            <a:fld id="{E66DEF25-ACCC-4F90-BF7A-77B4DDE7678A}"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
        <p:nvSpPr>
          <p:cNvPr id="4" name="TextBox 3">
            <a:extLst>
              <a:ext uri="{FF2B5EF4-FFF2-40B4-BE49-F238E27FC236}">
                <a16:creationId xmlns:a16="http://schemas.microsoft.com/office/drawing/2014/main" id="{F31727BB-AC18-C435-CD32-52483CA4B110}"/>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400" b="1" dirty="0">
                <a:solidFill>
                  <a:schemeClr val="bg1"/>
                </a:solidFill>
                <a:latin typeface="Microsoft New Tai Lue"/>
              </a:rPr>
              <a:t>Fremhæv ord </a:t>
            </a:r>
            <a:r>
              <a:rPr lang="da-DK" sz="1400" b="0" dirty="0">
                <a:solidFill>
                  <a:schemeClr val="bg1"/>
                </a:solidFill>
                <a:latin typeface="Microsoft New Tai Lue"/>
              </a:rPr>
              <a:t>i overskrift ved at bruge </a:t>
            </a:r>
            <a:r>
              <a:rPr lang="da-DK" sz="1400" b="1" dirty="0">
                <a:solidFill>
                  <a:schemeClr val="bg1"/>
                </a:solidFill>
                <a:latin typeface="Microsoft New Tai Lue"/>
              </a:rPr>
              <a:t>fed skrift</a:t>
            </a:r>
            <a:endParaRPr lang="da-DK" sz="1400" b="0" dirty="0">
              <a:solidFill>
                <a:schemeClr val="bg1"/>
              </a:solidFill>
              <a:latin typeface="Microsoft New Tai Lue"/>
            </a:endParaRPr>
          </a:p>
        </p:txBody>
      </p:sp>
    </p:spTree>
    <p:extLst>
      <p:ext uri="{BB962C8B-B14F-4D97-AF65-F5344CB8AC3E}">
        <p14:creationId xmlns:p14="http://schemas.microsoft.com/office/powerpoint/2010/main" val="57327972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ørgsmål &amp; kommentarer">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C9E8B2A5-1DCC-48EA-93B7-A2D65B200BE6}" type="datetime1">
              <a:rPr lang="da-DK" smtClean="0"/>
              <a:t>21-04-2024</a:t>
            </a:fld>
            <a:endParaRPr lang="da-DK" dirty="0"/>
          </a:p>
        </p:txBody>
      </p:sp>
      <p:sp>
        <p:nvSpPr>
          <p:cNvPr id="7" name="?">
            <a:extLst>
              <a:ext uri="{FF2B5EF4-FFF2-40B4-BE49-F238E27FC236}">
                <a16:creationId xmlns:a16="http://schemas.microsoft.com/office/drawing/2014/main" id="{C9382B17-B390-C8C0-F5F8-7665434C718C}"/>
              </a:ext>
            </a:extLst>
          </p:cNvPr>
          <p:cNvSpPr/>
          <p:nvPr userDrawn="1"/>
        </p:nvSpPr>
        <p:spPr>
          <a:xfrm>
            <a:off x="3642413" y="900524"/>
            <a:ext cx="4787900" cy="5558804"/>
          </a:xfrm>
          <a:prstGeom prst="rect">
            <a:avLst/>
          </a:prstGeom>
        </p:spPr>
        <p:txBody>
          <a:bodyPr wrap="square" rtlCol="0" anchor="t" anchorCtr="0">
            <a:noAutofit/>
          </a:bodyPr>
          <a:lstStyle/>
          <a:p>
            <a:pPr algn="ctr">
              <a:lnSpc>
                <a:spcPct val="83000"/>
              </a:lnSpc>
            </a:pPr>
            <a:r>
              <a:rPr lang="da-DK" sz="59500" b="1" dirty="0">
                <a:solidFill>
                  <a:schemeClr val="tx1">
                    <a:alpha val="14559"/>
                  </a:schemeClr>
                </a:solidFill>
              </a:rPr>
              <a:t>?</a:t>
            </a:r>
          </a:p>
        </p:txBody>
      </p:sp>
      <p:sp>
        <p:nvSpPr>
          <p:cNvPr id="3" name="Title 2">
            <a:extLst>
              <a:ext uri="{FF2B5EF4-FFF2-40B4-BE49-F238E27FC236}">
                <a16:creationId xmlns:a16="http://schemas.microsoft.com/office/drawing/2014/main" id="{2E0714F6-6F11-9826-9767-37567B1EC5DC}"/>
              </a:ext>
            </a:extLst>
          </p:cNvPr>
          <p:cNvSpPr>
            <a:spLocks noGrp="1"/>
          </p:cNvSpPr>
          <p:nvPr>
            <p:ph type="title" hasCustomPrompt="1"/>
          </p:nvPr>
        </p:nvSpPr>
        <p:spPr>
          <a:xfrm>
            <a:off x="2139732" y="1628776"/>
            <a:ext cx="9461718" cy="3999626"/>
          </a:xfrm>
        </p:spPr>
        <p:txBody>
          <a:bodyPr anchor="ctr" anchorCtr="0"/>
          <a:lstStyle>
            <a:lvl1pPr>
              <a:lnSpc>
                <a:spcPct val="83000"/>
              </a:lnSpc>
              <a:defRPr sz="9600" b="1">
                <a:solidFill>
                  <a:schemeClr val="bg1"/>
                </a:solidFill>
              </a:defRPr>
            </a:lvl1pPr>
          </a:lstStyle>
          <a:p>
            <a:r>
              <a:rPr lang="da-DK" dirty="0"/>
              <a:t>Klik for at tilføje tekst...</a:t>
            </a:r>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
        <p:nvSpPr>
          <p:cNvPr id="2" name="TextBox 1">
            <a:extLst>
              <a:ext uri="{FF2B5EF4-FFF2-40B4-BE49-F238E27FC236}">
                <a16:creationId xmlns:a16="http://schemas.microsoft.com/office/drawing/2014/main" id="{01861DB2-11FB-99E1-B80B-1463133B9A24}"/>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1400" b="1" dirty="0">
                <a:solidFill>
                  <a:schemeClr val="tx1"/>
                </a:solidFill>
                <a:latin typeface="Microsoft New Tai Lue"/>
              </a:rPr>
              <a:t>Fremhæv ord </a:t>
            </a:r>
            <a:r>
              <a:rPr lang="da-DK" sz="1400" b="0" dirty="0">
                <a:solidFill>
                  <a:schemeClr val="tx1"/>
                </a:solidFill>
                <a:latin typeface="Microsoft New Tai Lue"/>
              </a:rPr>
              <a:t>i overskrift ved at bruge </a:t>
            </a:r>
            <a:r>
              <a:rPr lang="da-DK" sz="1400" b="1" dirty="0">
                <a:solidFill>
                  <a:schemeClr val="tx1"/>
                </a:solidFill>
                <a:latin typeface="Microsoft New Tai Lue"/>
              </a:rPr>
              <a:t>fed skrift</a:t>
            </a:r>
            <a:endParaRPr lang="da-DK" sz="1400" b="0" dirty="0">
              <a:solidFill>
                <a:schemeClr val="tx1"/>
              </a:solidFill>
              <a:latin typeface="Microsoft New Tai Lue"/>
            </a:endParaRPr>
          </a:p>
        </p:txBody>
      </p:sp>
    </p:spTree>
    <p:extLst>
      <p:ext uri="{BB962C8B-B14F-4D97-AF65-F5344CB8AC3E}">
        <p14:creationId xmlns:p14="http://schemas.microsoft.com/office/powerpoint/2010/main" val="302728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højre">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1080000" tIns="360000" rIns="6408000" anchor="ctr" anchorCtr="0"/>
          <a:lstStyle>
            <a:lvl1pPr marL="0" indent="0" algn="r">
              <a:buNone/>
              <a:defRPr sz="2400" b="1" i="0" baseline="0">
                <a:solidFill>
                  <a:schemeClr val="bg1"/>
                </a:solidFill>
                <a:sym typeface="Wingdings" panose="05000000000000000000" pitchFamily="2" charset="2"/>
              </a:defRPr>
            </a:lvl1pPr>
          </a:lstStyle>
          <a:p>
            <a:r>
              <a:rPr lang="da-DK" dirty="0"/>
              <a:t>Klik på ikonet, hvis du vil indsætte et billede  </a:t>
            </a:r>
          </a:p>
        </p:txBody>
      </p:sp>
      <p:sp>
        <p:nvSpPr>
          <p:cNvPr id="22" name="Titel 2"/>
          <p:cNvSpPr>
            <a:spLocks noGrp="1"/>
          </p:cNvSpPr>
          <p:nvPr>
            <p:ph type="ctrTitle"/>
          </p:nvPr>
        </p:nvSpPr>
        <p:spPr>
          <a:xfrm>
            <a:off x="6243638" y="2271092"/>
            <a:ext cx="594836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US" smtClean="0"/>
              <a:t>Click to edit Master title style</a:t>
            </a:r>
            <a:endParaRPr lang="da-DK" dirty="0"/>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da-DK" dirty="0"/>
              <a:t>Klik for at tilføje titel</a:t>
            </a:r>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0" i="0" baseline="0"/>
            </a:lvl1pPr>
          </a:lstStyle>
          <a:p>
            <a:pPr lvl="0"/>
            <a:r>
              <a:rPr lang="da-DK" dirty="0"/>
              <a:t>Navn på oplægsholder, KU-enhed, sted og dato</a:t>
            </a:r>
          </a:p>
        </p:txBody>
      </p:sp>
      <p:sp>
        <p:nvSpPr>
          <p:cNvPr id="4" name="Pladsholder til dato 3"/>
          <p:cNvSpPr>
            <a:spLocks noGrp="1"/>
          </p:cNvSpPr>
          <p:nvPr>
            <p:ph type="dt" sz="half" idx="10"/>
          </p:nvPr>
        </p:nvSpPr>
        <p:spPr>
          <a:xfrm>
            <a:off x="0" y="6858000"/>
            <a:ext cx="0" cy="0"/>
          </a:xfrm>
        </p:spPr>
        <p:txBody>
          <a:bodyPr/>
          <a:lstStyle>
            <a:lvl1pPr>
              <a:defRPr sz="100">
                <a:noFill/>
              </a:defRPr>
            </a:lvl1pPr>
          </a:lstStyle>
          <a:p>
            <a:fld id="{6E5195FB-CC23-4662-BC95-6C4057FF490E}" type="datetime1">
              <a:rPr lang="da-DK" smtClean="0"/>
              <a:t>21-04-2024</a:t>
            </a:fld>
            <a:endParaRPr lang="da-DK" dirty="0"/>
          </a:p>
        </p:txBody>
      </p:sp>
      <p:sp>
        <p:nvSpPr>
          <p:cNvPr id="5" name="Pladsholder til sidefod 4"/>
          <p:cNvSpPr>
            <a:spLocks noGrp="1"/>
          </p:cNvSpPr>
          <p:nvPr>
            <p:ph type="ftr" sz="quarter" idx="11"/>
          </p:nvPr>
        </p:nvSpPr>
        <p:spPr>
          <a:xfrm>
            <a:off x="0" y="6858000"/>
            <a:ext cx="0" cy="0"/>
          </a:xfrm>
        </p:spPr>
        <p:txBody>
          <a:bodyPr/>
          <a:lstStyle>
            <a:lvl1pPr>
              <a:defRPr sz="100">
                <a:noFill/>
              </a:defRPr>
            </a:lvl1pPr>
          </a:lstStyle>
          <a:p>
            <a:endParaRPr lang="da-DK" dirty="0"/>
          </a:p>
        </p:txBody>
      </p:sp>
      <p:sp>
        <p:nvSpPr>
          <p:cNvPr id="6" name="Pladsholder til slidenummer 5"/>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da-DK" smtClean="0"/>
              <a:pPr/>
              <a:t>‹#›</a:t>
            </a:fld>
            <a:endParaRPr lang="da-DK" dirty="0"/>
          </a:p>
        </p:txBody>
      </p:sp>
    </p:spTree>
    <p:extLst>
      <p:ext uri="{BB962C8B-B14F-4D97-AF65-F5344CB8AC3E}">
        <p14:creationId xmlns:p14="http://schemas.microsoft.com/office/powerpoint/2010/main" val="629679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rugerguide">
    <p:spTree>
      <p:nvGrpSpPr>
        <p:cNvPr id="1" name=""/>
        <p:cNvGrpSpPr/>
        <p:nvPr/>
      </p:nvGrpSpPr>
      <p:grpSpPr>
        <a:xfrm>
          <a:off x="0" y="0"/>
          <a:ext cx="0" cy="0"/>
          <a:chOff x="0" y="0"/>
          <a:chExt cx="0" cy="0"/>
        </a:xfrm>
      </p:grpSpPr>
      <p:sp>
        <p:nvSpPr>
          <p:cNvPr id="18" name="Title 1"/>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da-DK" sz="3000" dirty="0">
                <a:solidFill>
                  <a:schemeClr val="tx1"/>
                </a:solidFill>
              </a:rPr>
              <a:t>Brugerguide</a:t>
            </a:r>
            <a:r>
              <a:rPr lang="da-DK" baseline="0" dirty="0">
                <a:solidFill>
                  <a:schemeClr val="tx1"/>
                </a:solidFill>
              </a:rPr>
              <a:t> </a:t>
            </a:r>
            <a:r>
              <a:rPr lang="da-DK" sz="1800" baseline="0" dirty="0">
                <a:solidFill>
                  <a:schemeClr val="tx1"/>
                </a:solidFill>
              </a:rPr>
              <a:t>– </a:t>
            </a:r>
            <a:r>
              <a:rPr lang="da-DK" sz="1800" dirty="0">
                <a:solidFill>
                  <a:schemeClr val="tx1"/>
                </a:solidFill>
              </a:rPr>
              <a:t>Slet, før du færdiggør din</a:t>
            </a:r>
            <a:r>
              <a:rPr lang="da-DK" sz="1800" baseline="0" dirty="0">
                <a:solidFill>
                  <a:schemeClr val="tx1"/>
                </a:solidFill>
              </a:rPr>
              <a:t> </a:t>
            </a:r>
            <a:r>
              <a:rPr lang="da-DK" sz="1800" dirty="0">
                <a:solidFill>
                  <a:schemeClr val="tx1"/>
                </a:solidFill>
              </a:rPr>
              <a:t>præsentation</a:t>
            </a:r>
          </a:p>
        </p:txBody>
      </p:sp>
      <p:sp>
        <p:nvSpPr>
          <p:cNvPr id="48" name="Text Box 48"/>
          <p:cNvSpPr txBox="1">
            <a:spLocks noChangeArrowheads="1"/>
          </p:cNvSpPr>
          <p:nvPr userDrawn="1"/>
        </p:nvSpPr>
        <p:spPr bwMode="auto">
          <a:xfrm>
            <a:off x="587376" y="1640495"/>
            <a:ext cx="1750290" cy="3842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KU-skabeloner til PowerPoint</a:t>
            </a:r>
            <a:br>
              <a:rPr lang="da-DK" sz="1000" b="1" noProof="1">
                <a:solidFill>
                  <a:schemeClr val="tx1"/>
                </a:solidFill>
                <a:latin typeface="+mn-lt"/>
                <a:cs typeface="Arial" panose="020B0604020202020204" pitchFamily="34" charset="0"/>
              </a:rPr>
            </a:br>
            <a:r>
              <a:rPr lang="da-DK" sz="800" dirty="0">
                <a:effectLst/>
                <a:latin typeface="+mj-lt"/>
                <a:ea typeface="Calibri" panose="020F0502020204030204" pitchFamily="34" charset="0"/>
                <a:cs typeface="Times New Roman" panose="02020603050405020304" pitchFamily="18" charset="0"/>
              </a:rPr>
              <a:t>Når du åbner PowerPoint på din KU-pc, åbner en skabelon i 16:9-format og med dansk KU-logo.</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Når du klikker på KU-fanen i værktøjslinjen, kan du via knappen ”Vælg Skabelon” vælge mellem skabeloner</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på henholdsvis dansk og engelsk </a:t>
            </a:r>
          </a:p>
          <a:p>
            <a:pPr marL="88900" lvl="0" indent="-88900">
              <a:lnSpc>
                <a:spcPct val="115000"/>
              </a:lnSpc>
              <a:spcAft>
                <a:spcPts val="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i ”fuld” eller ”lille” version (i den fulde version ser du et eksempel på hver diastype i venstrespalten)</a:t>
            </a:r>
          </a:p>
          <a:p>
            <a:pPr marL="88900" lvl="0" indent="-88900">
              <a:lnSpc>
                <a:spcPct val="115000"/>
              </a:lnSpc>
              <a:spcAft>
                <a:spcPts val="1000"/>
              </a:spcAft>
              <a:buFont typeface="Arial" panose="020B0604020202020204" pitchFamily="34" charset="0"/>
              <a:buChar char="•"/>
              <a:tabLst/>
            </a:pPr>
            <a:r>
              <a:rPr lang="da-DK" sz="800" dirty="0">
                <a:effectLst/>
                <a:latin typeface="+mj-lt"/>
                <a:ea typeface="Calibri" panose="020F0502020204030204" pitchFamily="34" charset="0"/>
                <a:cs typeface="Times New Roman" panose="02020603050405020304" pitchFamily="18" charset="0"/>
              </a:rPr>
              <a:t>samt en demopræsentation med indsat tekst på engelsk</a:t>
            </a:r>
          </a:p>
          <a:p>
            <a:pPr>
              <a:lnSpc>
                <a:spcPct val="115000"/>
              </a:lnSpc>
              <a:spcAft>
                <a:spcPts val="1000"/>
              </a:spcAft>
            </a:pPr>
            <a:r>
              <a:rPr lang="da-DK" sz="800" dirty="0">
                <a:effectLst/>
                <a:latin typeface="+mj-lt"/>
                <a:ea typeface="Calibri" panose="020F0502020204030204" pitchFamily="34" charset="0"/>
                <a:cs typeface="Times New Roman" panose="02020603050405020304" pitchFamily="18" charset="0"/>
              </a:rPr>
              <a:t>Hvis du bruger en ”fuld” version, skal du slette de dias, du ikke vil bruge.</a:t>
            </a:r>
            <a:br>
              <a:rPr lang="da-DK" sz="800" dirty="0">
                <a:effectLst/>
                <a:latin typeface="+mj-lt"/>
                <a:ea typeface="Calibri" panose="020F0502020204030204" pitchFamily="34" charset="0"/>
                <a:cs typeface="Times New Roman" panose="02020603050405020304" pitchFamily="18" charset="0"/>
              </a:rPr>
            </a:br>
            <a:r>
              <a:rPr lang="da-DK" sz="800" dirty="0">
                <a:effectLst/>
                <a:latin typeface="+mj-lt"/>
                <a:ea typeface="Calibri" panose="020F0502020204030204" pitchFamily="34" charset="0"/>
                <a:cs typeface="Times New Roman" panose="02020603050405020304" pitchFamily="18" charset="0"/>
              </a:rPr>
              <a:t/>
            </a:r>
            <a:br>
              <a:rPr lang="da-DK" sz="800" dirty="0">
                <a:effectLst/>
                <a:latin typeface="+mj-lt"/>
                <a:ea typeface="Calibri" panose="020F0502020204030204" pitchFamily="34" charset="0"/>
                <a:cs typeface="Times New Roman" panose="02020603050405020304" pitchFamily="18" charset="0"/>
              </a:rPr>
            </a:br>
            <a:r>
              <a:rPr lang="da-DK" sz="800" dirty="0">
                <a:effectLst/>
                <a:latin typeface="+mj-lt"/>
                <a:ea typeface="Calibri" panose="020F0502020204030204" pitchFamily="34" charset="0"/>
                <a:cs typeface="Times New Roman" panose="02020603050405020304" pitchFamily="18" charset="0"/>
              </a:rPr>
              <a:t>Mac-brugere m.fl. kan hente PowerPoint-skabelonerne på</a:t>
            </a:r>
            <a:r>
              <a:rPr lang="da-DK" sz="800" baseline="0" dirty="0">
                <a:effectLst/>
                <a:latin typeface="+mj-lt"/>
                <a:ea typeface="Calibri" panose="020F0502020204030204" pitchFamily="34" charset="0"/>
                <a:cs typeface="Times New Roman" panose="02020603050405020304" pitchFamily="18" charset="0"/>
              </a:rPr>
              <a:t> </a:t>
            </a: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www.designguide.ku.dk/skabeloner/powerpoint/</a:t>
            </a:r>
            <a:br>
              <a:rPr lang="da-DK" sz="800" dirty="0">
                <a:solidFill>
                  <a:schemeClr val="accent4"/>
                </a:solidFill>
                <a:effectLst/>
                <a:latin typeface="+mj-lt"/>
                <a:ea typeface="Calibri" panose="020F0502020204030204" pitchFamily="34" charset="0"/>
                <a:cs typeface="Times New Roman" panose="02020603050405020304" pitchFamily="18" charset="0"/>
                <a:hlinkClick r:id="rId2"/>
              </a:rPr>
            </a:br>
            <a:r>
              <a:rPr lang="da-DK" sz="800" dirty="0">
                <a:solidFill>
                  <a:schemeClr val="accent4"/>
                </a:solidFill>
                <a:effectLst/>
                <a:latin typeface="+mj-lt"/>
                <a:ea typeface="Calibri" panose="020F0502020204030204" pitchFamily="34" charset="0"/>
                <a:cs typeface="Times New Roman" panose="02020603050405020304" pitchFamily="18" charset="0"/>
                <a:hlinkClick r:id="rId2"/>
              </a:rPr>
              <a:t>praesentationer/</a:t>
            </a:r>
            <a:endParaRPr lang="da-DK"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9" name="Text Box 48"/>
          <p:cNvSpPr txBox="1">
            <a:spLocks noChangeArrowheads="1"/>
          </p:cNvSpPr>
          <p:nvPr userDrawn="1"/>
        </p:nvSpPr>
        <p:spPr bwMode="auto">
          <a:xfrm>
            <a:off x="2576655" y="4237555"/>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din enheds navn (fx institut), sidenummer og dato</a:t>
            </a:r>
            <a:br>
              <a:rPr lang="da-DK" sz="1000" b="1" noProof="1">
                <a:solidFill>
                  <a:schemeClr val="tx1"/>
                </a:solidFill>
                <a:latin typeface="+mj-lt"/>
                <a:cs typeface="Arial" panose="020B0604020202020204" pitchFamily="34" charset="0"/>
              </a:rPr>
            </a:br>
            <a:r>
              <a:rPr lang="da-DK" sz="800" b="1" dirty="0">
                <a:effectLst/>
                <a:latin typeface="+mj-lt"/>
                <a:ea typeface="Calibri" panose="020F0502020204030204" pitchFamily="34" charset="0"/>
                <a:cs typeface="Times New Roman" panose="02020603050405020304" pitchFamily="18" charset="0"/>
              </a:rPr>
              <a:t>1.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Indsæt </a:t>
            </a:r>
            <a:r>
              <a:rPr lang="da-DK" sz="800" dirty="0">
                <a:effectLst/>
                <a:latin typeface="+mj-lt"/>
                <a:ea typeface="Calibri" panose="020F0502020204030204" pitchFamily="34" charset="0"/>
                <a:cs typeface="Times New Roman" panose="02020603050405020304" pitchFamily="18" charset="0"/>
              </a:rPr>
              <a:t>i topmenuen </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2. </a:t>
            </a:r>
            <a:r>
              <a:rPr lang="da-DK" sz="800" dirty="0">
                <a:effectLst/>
                <a:latin typeface="+mj-lt"/>
                <a:ea typeface="Calibri" panose="020F0502020204030204" pitchFamily="34" charset="0"/>
                <a:cs typeface="Times New Roman" panose="02020603050405020304" pitchFamily="18" charset="0"/>
              </a:rPr>
              <a:t>Vælg </a:t>
            </a:r>
            <a:r>
              <a:rPr lang="da-DK" sz="800" b="1" dirty="0">
                <a:effectLst/>
                <a:latin typeface="+mj-lt"/>
                <a:ea typeface="Calibri" panose="020F0502020204030204" pitchFamily="34" charset="0"/>
                <a:cs typeface="Times New Roman" panose="02020603050405020304" pitchFamily="18" charset="0"/>
              </a:rPr>
              <a:t>Sidehoved og Sidefod</a:t>
            </a:r>
          </a:p>
          <a:p>
            <a:pPr>
              <a:lnSpc>
                <a:spcPct val="90000"/>
              </a:lnSpc>
              <a:spcAft>
                <a:spcPts val="1000"/>
              </a:spcAft>
            </a:pPr>
            <a:r>
              <a:rPr lang="da-DK" sz="800" b="1" dirty="0">
                <a:effectLst/>
                <a:latin typeface="+mj-lt"/>
                <a:ea typeface="Calibri" panose="020F0502020204030204" pitchFamily="34" charset="0"/>
                <a:cs typeface="Times New Roman" panose="02020603050405020304" pitchFamily="18" charset="0"/>
              </a:rPr>
              <a:t>3. </a:t>
            </a:r>
            <a:r>
              <a:rPr lang="da-DK" sz="800" dirty="0">
                <a:effectLst/>
                <a:latin typeface="+mj-lt"/>
                <a:ea typeface="Calibri" panose="020F0502020204030204" pitchFamily="34" charset="0"/>
                <a:cs typeface="Times New Roman" panose="02020603050405020304" pitchFamily="18" charset="0"/>
              </a:rPr>
              <a:t>Udfyld felterne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4. Vælg </a:t>
            </a:r>
            <a:r>
              <a:rPr lang="da-DK" sz="800" b="1" dirty="0">
                <a:effectLst/>
                <a:latin typeface="+mj-lt"/>
                <a:ea typeface="Calibri" panose="020F0502020204030204" pitchFamily="34" charset="0"/>
                <a:cs typeface="Times New Roman" panose="02020603050405020304" pitchFamily="18" charset="0"/>
              </a:rPr>
              <a:t>Anvend på alle </a:t>
            </a:r>
            <a:r>
              <a:rPr lang="da-DK" sz="800" dirty="0">
                <a:effectLst/>
                <a:latin typeface="+mj-lt"/>
                <a:ea typeface="Calibri" panose="020F0502020204030204" pitchFamily="34" charset="0"/>
                <a:cs typeface="Times New Roman" panose="02020603050405020304" pitchFamily="18" charset="0"/>
              </a:rPr>
              <a:t>- eller </a:t>
            </a:r>
            <a:r>
              <a:rPr lang="da-DK" sz="800" b="1" dirty="0">
                <a:effectLst/>
                <a:latin typeface="+mj-lt"/>
                <a:ea typeface="Calibri" panose="020F0502020204030204" pitchFamily="34" charset="0"/>
                <a:cs typeface="Times New Roman" panose="02020603050405020304" pitchFamily="18" charset="0"/>
              </a:rPr>
              <a:t>Anvend</a:t>
            </a:r>
            <a:r>
              <a:rPr lang="da-DK" sz="800" dirty="0">
                <a:effectLst/>
                <a:latin typeface="+mj-lt"/>
                <a:ea typeface="Calibri" panose="020F0502020204030204" pitchFamily="34" charset="0"/>
                <a:cs typeface="Times New Roman" panose="02020603050405020304" pitchFamily="18" charset="0"/>
              </a:rPr>
              <a:t>, hvis det kun skal være på et enkelt dias/slide</a:t>
            </a:r>
          </a:p>
          <a:p>
            <a:pPr>
              <a:lnSpc>
                <a:spcPct val="90000"/>
              </a:lnSpc>
              <a:spcAft>
                <a:spcPts val="1000"/>
              </a:spcAft>
            </a:pPr>
            <a:r>
              <a:rPr lang="da-DK" sz="800" dirty="0">
                <a:effectLst/>
                <a:latin typeface="+mj-lt"/>
                <a:ea typeface="Calibri" panose="020F0502020204030204" pitchFamily="34" charset="0"/>
                <a:cs typeface="Times New Roman" panose="02020603050405020304" pitchFamily="18" charset="0"/>
              </a:rPr>
              <a:t>Oplysningerne placeres i højre side af den grå topbjælke.</a:t>
            </a:r>
          </a:p>
        </p:txBody>
      </p:sp>
      <p:sp>
        <p:nvSpPr>
          <p:cNvPr id="50" name="Text Box 48"/>
          <p:cNvSpPr txBox="1">
            <a:spLocks noChangeArrowheads="1"/>
          </p:cNvSpPr>
          <p:nvPr userDrawn="1"/>
        </p:nvSpPr>
        <p:spPr bwMode="auto">
          <a:xfrm>
            <a:off x="587375" y="5678667"/>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0"/>
              </a:spcAft>
              <a:defRPr/>
            </a:pPr>
            <a:r>
              <a:rPr lang="da-DK" sz="1000" b="1" noProof="1">
                <a:solidFill>
                  <a:schemeClr val="tx1"/>
                </a:solidFill>
                <a:latin typeface="+mn-lt"/>
                <a:cs typeface="Arial" panose="020B0604020202020204" pitchFamily="34" charset="0"/>
              </a:rPr>
              <a:t>Lav nyt dias/slide (hhv. 2010- + 2013- og 2016-version) </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p:txBody>
      </p:sp>
      <p:pic>
        <p:nvPicPr>
          <p:cNvPr id="51" name="Billede 40"/>
          <p:cNvPicPr>
            <a:picLocks noChangeAspect="1"/>
          </p:cNvPicPr>
          <p:nvPr userDrawn="1"/>
        </p:nvPicPr>
        <p:blipFill rotWithShape="1">
          <a:blip r:embed="rId3"/>
          <a:srcRect l="36944" r="2272" b="69429"/>
          <a:stretch/>
        </p:blipFill>
        <p:spPr>
          <a:xfrm>
            <a:off x="4157637" y="2940574"/>
            <a:ext cx="395416" cy="126627"/>
          </a:xfrm>
          <a:prstGeom prst="rect">
            <a:avLst/>
          </a:prstGeom>
        </p:spPr>
      </p:pic>
      <p:sp>
        <p:nvSpPr>
          <p:cNvPr id="52" name="Text Box 48"/>
          <p:cNvSpPr txBox="1">
            <a:spLocks noChangeArrowheads="1"/>
          </p:cNvSpPr>
          <p:nvPr userDrawn="1"/>
        </p:nvSpPr>
        <p:spPr bwMode="auto">
          <a:xfrm>
            <a:off x="2587038" y="2582327"/>
            <a:ext cx="1624241"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Diastype</a:t>
            </a:r>
            <a:br>
              <a:rPr lang="da-DK" sz="1000" b="1" noProof="1">
                <a:solidFill>
                  <a:schemeClr val="tx1"/>
                </a:solidFill>
                <a:latin typeface="+mn-lt"/>
                <a:cs typeface="Arial" panose="020B0604020202020204" pitchFamily="34" charset="0"/>
              </a:rPr>
            </a:br>
            <a:r>
              <a:rPr lang="da-DK" altLang="da-DK" sz="800" b="1" noProof="1">
                <a:solidFill>
                  <a:schemeClr val="tx1"/>
                </a:solidFill>
                <a:latin typeface="+mn-lt"/>
                <a:cs typeface="Arial" panose="020B0604020202020204" pitchFamily="34" charset="0"/>
              </a:rPr>
              <a:t>1. </a:t>
            </a:r>
            <a:r>
              <a:rPr lang="da-DK" altLang="da-DK" sz="800" noProof="1">
                <a:solidFill>
                  <a:schemeClr val="tx1"/>
                </a:solidFill>
                <a:latin typeface="+mn-lt"/>
                <a:cs typeface="Arial" panose="020B0604020202020204" pitchFamily="34" charset="0"/>
              </a:rPr>
              <a:t>Klik på </a:t>
            </a:r>
            <a:r>
              <a:rPr lang="da-DK" altLang="da-DK" sz="800" b="1" noProof="1">
                <a:solidFill>
                  <a:schemeClr val="tx1"/>
                </a:solidFill>
                <a:latin typeface="+mn-lt"/>
                <a:cs typeface="Arial" panose="020B0604020202020204" pitchFamily="34" charset="0"/>
              </a:rPr>
              <a:t>Startside/Hjem</a:t>
            </a:r>
          </a:p>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Vælg </a:t>
            </a:r>
            <a:r>
              <a:rPr lang="da-DK" altLang="da-DK" sz="800" b="1" baseline="0" noProof="1">
                <a:solidFill>
                  <a:schemeClr val="tx1"/>
                </a:solidFill>
                <a:latin typeface="+mn-lt"/>
                <a:cs typeface="Arial" panose="020B0604020202020204" pitchFamily="34" charset="0"/>
              </a:rPr>
              <a:t>Layout</a:t>
            </a:r>
            <a:r>
              <a:rPr lang="da-DK" altLang="da-DK" sz="800" baseline="0" noProof="1">
                <a:solidFill>
                  <a:schemeClr val="tx1"/>
                </a:solidFill>
                <a:latin typeface="+mn-lt"/>
                <a:cs typeface="Arial" panose="020B0604020202020204" pitchFamily="34" charset="0"/>
              </a:rPr>
              <a:t> for at ændre dit nuværende dias/slide til et alternativt layout</a:t>
            </a:r>
          </a:p>
        </p:txBody>
      </p:sp>
      <p:sp>
        <p:nvSpPr>
          <p:cNvPr id="53" name="Text Box 48"/>
          <p:cNvSpPr txBox="1">
            <a:spLocks noChangeArrowheads="1"/>
          </p:cNvSpPr>
          <p:nvPr userDrawn="1"/>
        </p:nvSpPr>
        <p:spPr bwMode="auto">
          <a:xfrm>
            <a:off x="2576655" y="3571524"/>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sz="1000" b="1" noProof="1">
                <a:solidFill>
                  <a:schemeClr val="tx1"/>
                </a:solidFill>
                <a:latin typeface="+mn-lt"/>
                <a:cs typeface="Arial" panose="020B0604020202020204" pitchFamily="34" charset="0"/>
              </a:rPr>
              <a:t>Skrift</a:t>
            </a:r>
            <a:br>
              <a:rPr lang="da-DK" sz="1000" b="1" noProof="1">
                <a:solidFill>
                  <a:schemeClr val="tx1"/>
                </a:solidFill>
                <a:latin typeface="+mn-lt"/>
                <a:cs typeface="Arial" panose="020B0604020202020204" pitchFamily="34" charset="0"/>
              </a:rPr>
            </a:br>
            <a:r>
              <a:rPr lang="da-DK" altLang="da-DK" sz="800" b="0" noProof="1">
                <a:solidFill>
                  <a:schemeClr val="tx1"/>
                </a:solidFill>
                <a:latin typeface="+mn-lt"/>
                <a:cs typeface="Arial" panose="020B0604020202020204" pitchFamily="34" charset="0"/>
              </a:rPr>
              <a:t>KU Anvender skriften Microsoft New Tai Lue i PowerPoint.</a:t>
            </a:r>
            <a:endParaRPr lang="da-DK" altLang="da-DK" sz="800" b="0" baseline="0" noProof="1">
              <a:solidFill>
                <a:schemeClr val="tx1"/>
              </a:solidFill>
              <a:latin typeface="+mn-lt"/>
              <a:cs typeface="Arial" panose="020B0604020202020204" pitchFamily="34" charset="0"/>
            </a:endParaRPr>
          </a:p>
        </p:txBody>
      </p:sp>
      <p:sp>
        <p:nvSpPr>
          <p:cNvPr id="54"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0"/>
              </a:spcAft>
              <a:defRPr/>
            </a:pPr>
            <a:r>
              <a:rPr lang="da-DK" sz="1000" b="1" noProof="1">
                <a:solidFill>
                  <a:schemeClr val="tx1"/>
                </a:solidFill>
                <a:latin typeface="+mj-lt"/>
                <a:cs typeface="Arial" panose="020B0604020202020204" pitchFamily="34" charset="0"/>
              </a:rPr>
              <a:t>Gitter- og 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se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Klik på </a:t>
            </a:r>
            <a:r>
              <a:rPr lang="da-DK" sz="800" b="1" noProof="1">
                <a:solidFill>
                  <a:schemeClr val="tx1"/>
                </a:solidFill>
                <a:latin typeface="+mj-lt"/>
                <a:cs typeface="Arial" panose="020B0604020202020204" pitchFamily="34" charset="0"/>
              </a:rPr>
              <a:t>Vis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Vælg </a:t>
            </a:r>
            <a:r>
              <a:rPr lang="da-DK" sz="800" b="1" noProof="1">
                <a:solidFill>
                  <a:schemeClr val="tx1"/>
                </a:solidFill>
                <a:latin typeface="+mj-lt"/>
                <a:cs typeface="Arial" panose="020B0604020202020204" pitchFamily="34" charset="0"/>
              </a:rPr>
              <a:t>Gitterlinjer</a:t>
            </a:r>
            <a:r>
              <a:rPr lang="da-DK" sz="800" b="0" noProof="1">
                <a:solidFill>
                  <a:schemeClr val="tx1"/>
                </a:solidFill>
                <a:latin typeface="+mj-lt"/>
                <a:cs typeface="Arial" panose="020B0604020202020204" pitchFamily="34" charset="0"/>
              </a:rPr>
              <a:t> og/eller </a:t>
            </a:r>
            <a:r>
              <a:rPr lang="da-DK" sz="800" b="1" noProof="1">
                <a:solidFill>
                  <a:schemeClr val="tx1"/>
                </a:solidFill>
                <a:latin typeface="+mj-lt"/>
                <a:cs typeface="Arial" panose="020B0604020202020204" pitchFamily="34" charset="0"/>
              </a:rPr>
              <a:t>Hjælpelinjer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For at etablere flere gitter- og hjælpelinjer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1. </a:t>
            </a:r>
            <a:r>
              <a:rPr lang="da-DK" sz="800" b="0" noProof="1">
                <a:solidFill>
                  <a:schemeClr val="tx1"/>
                </a:solidFill>
                <a:latin typeface="+mj-lt"/>
                <a:cs typeface="Arial" panose="020B0604020202020204" pitchFamily="34" charset="0"/>
              </a:rPr>
              <a:t>Før musen over en eksisterende hjælpelinje og klik på linjen (koordinater på linjen vises)</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Hold </a:t>
            </a:r>
            <a:r>
              <a:rPr lang="da-DK" sz="800" b="1" noProof="1">
                <a:solidFill>
                  <a:schemeClr val="tx1"/>
                </a:solidFill>
                <a:latin typeface="+mj-lt"/>
                <a:cs typeface="Arial" panose="020B0604020202020204" pitchFamily="34" charset="0"/>
              </a:rPr>
              <a:t>CTRL</a:t>
            </a:r>
            <a:r>
              <a:rPr lang="da-DK" sz="800" b="0" noProof="1">
                <a:solidFill>
                  <a:schemeClr val="tx1"/>
                </a:solidFill>
                <a:latin typeface="+mj-lt"/>
                <a:cs typeface="Arial" panose="020B0604020202020204" pitchFamily="34" charset="0"/>
              </a:rPr>
              <a:t> nede, mens du flytter placeringen af den eksisterende linje (tilføjer en ny)</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Tryk </a:t>
            </a:r>
            <a:r>
              <a:rPr lang="da-DK" sz="800" b="1" noProof="1">
                <a:solidFill>
                  <a:schemeClr val="tx1"/>
                </a:solidFill>
                <a:latin typeface="+mj-lt"/>
                <a:cs typeface="Arial" panose="020B0604020202020204" pitchFamily="34" charset="0"/>
              </a:rPr>
              <a:t>Alt + F9</a:t>
            </a:r>
            <a:r>
              <a:rPr lang="da-DK" sz="800" b="0" noProof="1">
                <a:solidFill>
                  <a:schemeClr val="tx1"/>
                </a:solidFill>
                <a:latin typeface="+mj-lt"/>
                <a:cs typeface="Arial" panose="020B0604020202020204" pitchFamily="34" charset="0"/>
              </a:rPr>
              <a:t> for hurtig visning af hjælpelinjer</a:t>
            </a:r>
          </a:p>
        </p:txBody>
      </p:sp>
      <p:sp>
        <p:nvSpPr>
          <p:cNvPr id="55" name="Text Box 48"/>
          <p:cNvSpPr txBox="1">
            <a:spLocks noChangeArrowheads="1"/>
          </p:cNvSpPr>
          <p:nvPr userDrawn="1"/>
        </p:nvSpPr>
        <p:spPr bwMode="auto">
          <a:xfrm>
            <a:off x="4728822" y="4141417"/>
            <a:ext cx="1634624" cy="192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Indsæt billede</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På layouts med billedholder: Klik på ikon og vælg </a:t>
            </a:r>
            <a:r>
              <a:rPr lang="da-DK" sz="800" b="1" noProof="1">
                <a:solidFill>
                  <a:schemeClr val="tx1"/>
                </a:solidFill>
                <a:latin typeface="+mj-lt"/>
                <a:cs typeface="Arial" panose="020B0604020202020204" pitchFamily="34" charset="0"/>
              </a:rPr>
              <a:t>Indsæt</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Teksten ”Klik her, hvis du vil udskifte billedet” bliver ikke vist i din præsentation.  </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Du kan hente KU-billeder, som er tilpasset og minimeret til 16:9-format via dette link:</a:t>
            </a:r>
            <a:br>
              <a:rPr lang="da-DK" sz="800" b="0"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 </a:t>
            </a:r>
            <a:r>
              <a:rPr lang="da-DK" sz="800" b="0" noProof="1">
                <a:solidFill>
                  <a:schemeClr val="accent4"/>
                </a:solidFill>
                <a:latin typeface="+mj-lt"/>
                <a:cs typeface="Arial" panose="020B0604020202020204" pitchFamily="34" charset="0"/>
                <a:hlinkClick r:id="rId4"/>
              </a:rPr>
              <a:t>https://image.ku.dk/shared/aZwD18034DnM3TYEw9XagEF6kxI6MLkV</a:t>
            </a:r>
            <a:endParaRPr lang="da-DK"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Vælg slideshow-visning for at gøre linket aktivt.</a:t>
            </a:r>
          </a:p>
        </p:txBody>
      </p:sp>
      <p:sp>
        <p:nvSpPr>
          <p:cNvPr id="56" name="Text Box 48"/>
          <p:cNvSpPr txBox="1">
            <a:spLocks noChangeArrowheads="1"/>
          </p:cNvSpPr>
          <p:nvPr userDrawn="1"/>
        </p:nvSpPr>
        <p:spPr bwMode="auto">
          <a:xfrm>
            <a:off x="6691561" y="1640495"/>
            <a:ext cx="163462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Billedstørrelser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De optimale billedstørrelser 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Gem billederne i 72 dpi og i ”jpg-medium-kvalitet”</a:t>
            </a:r>
          </a:p>
        </p:txBody>
      </p:sp>
      <p:sp>
        <p:nvSpPr>
          <p:cNvPr id="57"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Beskær billede</a:t>
            </a:r>
            <a:br>
              <a:rPr lang="da-DK" sz="1000" b="1" noProof="1">
                <a:solidFill>
                  <a:schemeClr val="tx1"/>
                </a:solidFill>
                <a:latin typeface="+mj-lt"/>
                <a:cs typeface="Arial" panose="020B0604020202020204" pitchFamily="34" charset="0"/>
              </a:rPr>
            </a:br>
            <a:r>
              <a:rPr lang="da-DK" sz="800" b="1" noProof="1">
                <a:solidFill>
                  <a:schemeClr val="tx1"/>
                </a:solidFill>
                <a:latin typeface="+mj-lt"/>
                <a:cs typeface="Arial" panose="020B0604020202020204" pitchFamily="34" charset="0"/>
              </a:rPr>
              <a:t>1</a:t>
            </a:r>
            <a:r>
              <a:rPr lang="da-DK" sz="800" b="0" noProof="1">
                <a:solidFill>
                  <a:schemeClr val="tx1"/>
                </a:solidFill>
                <a:latin typeface="+mj-lt"/>
                <a:cs typeface="Arial" panose="020B0604020202020204" pitchFamily="34" charset="0"/>
              </a:rPr>
              <a:t>. Klik </a:t>
            </a:r>
            <a:r>
              <a:rPr lang="da-DK" sz="800" b="1" noProof="1">
                <a:solidFill>
                  <a:schemeClr val="tx1"/>
                </a:solidFill>
                <a:latin typeface="+mj-lt"/>
                <a:cs typeface="Arial" panose="020B0604020202020204" pitchFamily="34" charset="0"/>
              </a:rPr>
              <a:t>Beskær</a:t>
            </a:r>
            <a:r>
              <a:rPr lang="da-DK" sz="800" b="0" noProof="1">
                <a:solidFill>
                  <a:schemeClr val="tx1"/>
                </a:solidFill>
                <a:latin typeface="+mj-lt"/>
                <a:cs typeface="Arial" panose="020B0604020202020204" pitchFamily="34" charset="0"/>
              </a:rPr>
              <a:t> for at ændre billedets fokus/størrelse</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2. </a:t>
            </a:r>
            <a:r>
              <a:rPr lang="da-DK" sz="800" b="0" noProof="1">
                <a:solidFill>
                  <a:schemeClr val="tx1"/>
                </a:solidFill>
                <a:latin typeface="+mj-lt"/>
                <a:cs typeface="Arial" panose="020B0604020202020204" pitchFamily="34" charset="0"/>
              </a:rPr>
              <a:t>Ønsker du at skalere billedet, så hold </a:t>
            </a:r>
            <a:r>
              <a:rPr lang="da-DK" sz="800" b="1" noProof="1">
                <a:solidFill>
                  <a:schemeClr val="tx1"/>
                </a:solidFill>
                <a:latin typeface="+mj-lt"/>
                <a:cs typeface="Arial" panose="020B0604020202020204" pitchFamily="34" charset="0"/>
              </a:rPr>
              <a:t>SHIFT</a:t>
            </a:r>
            <a:r>
              <a:rPr lang="da-DK" sz="800" b="0" noProof="1">
                <a:solidFill>
                  <a:schemeClr val="tx1"/>
                </a:solidFill>
                <a:latin typeface="+mj-lt"/>
                <a:cs typeface="Arial" panose="020B0604020202020204" pitchFamily="34" charset="0"/>
              </a:rPr>
              <a:t>-knappen nede, mens du trækker i billedets hjørner</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3. </a:t>
            </a:r>
            <a:r>
              <a:rPr lang="da-DK" sz="800" b="0" noProof="1">
                <a:solidFill>
                  <a:schemeClr val="tx1"/>
                </a:solidFill>
                <a:latin typeface="+mj-lt"/>
                <a:cs typeface="Arial" panose="020B0604020202020204" pitchFamily="34" charset="0"/>
              </a:rPr>
              <a:t>Højreklik på billedet og vælg </a:t>
            </a:r>
            <a:r>
              <a:rPr lang="da-DK" sz="800" b="1" noProof="1">
                <a:solidFill>
                  <a:schemeClr val="tx1"/>
                </a:solidFill>
                <a:latin typeface="+mj-lt"/>
                <a:cs typeface="Arial" panose="020B0604020202020204" pitchFamily="34" charset="0"/>
              </a:rPr>
              <a:t>Placer bagerst</a:t>
            </a:r>
          </a:p>
          <a:p>
            <a:pPr eaLnBrk="1" hangingPunct="1">
              <a:lnSpc>
                <a:spcPct val="90000"/>
              </a:lnSpc>
              <a:spcAft>
                <a:spcPts val="600"/>
              </a:spcAft>
              <a:defRPr/>
            </a:pPr>
            <a:r>
              <a:rPr lang="da-DK" sz="800" b="1" noProof="1">
                <a:solidFill>
                  <a:schemeClr val="tx1"/>
                </a:solidFill>
                <a:latin typeface="+mj-lt"/>
                <a:cs typeface="Arial" panose="020B0604020202020204" pitchFamily="34" charset="0"/>
              </a:rPr>
              <a:t>Tip: </a:t>
            </a:r>
            <a:r>
              <a:rPr lang="da-DK" sz="800" b="0" noProof="1">
                <a:solidFill>
                  <a:schemeClr val="tx1"/>
                </a:solidFill>
                <a:latin typeface="+mj-lt"/>
                <a:cs typeface="Arial" panose="020B0604020202020204" pitchFamily="34" charset="0"/>
              </a:rPr>
              <a:t>Hvis du sletter billedet og indsætter et nyt, kan billedet lægge sig foran tekst og grafik. Hvis dette sker, skal du vælge billedet, højreklikke og vælge </a:t>
            </a:r>
            <a:r>
              <a:rPr lang="da-DK" sz="800" b="1" noProof="1">
                <a:solidFill>
                  <a:schemeClr val="tx1"/>
                </a:solidFill>
                <a:latin typeface="+mj-lt"/>
                <a:cs typeface="Arial" panose="020B0604020202020204" pitchFamily="34" charset="0"/>
              </a:rPr>
              <a:t>Placer bagerst</a:t>
            </a:r>
          </a:p>
        </p:txBody>
      </p:sp>
      <p:sp>
        <p:nvSpPr>
          <p:cNvPr id="58" name="Text Box 48"/>
          <p:cNvSpPr txBox="1">
            <a:spLocks noChangeArrowheads="1"/>
          </p:cNvSpPr>
          <p:nvPr userDrawn="1"/>
        </p:nvSpPr>
        <p:spPr bwMode="auto">
          <a:xfrm>
            <a:off x="6691561" y="4765322"/>
            <a:ext cx="1634624" cy="88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Skabelonens farver</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Du kan vælge mellem en række farver til baggrunde og grafer.</a:t>
            </a:r>
          </a:p>
          <a:p>
            <a:pPr eaLnBrk="1" hangingPunct="1">
              <a:lnSpc>
                <a:spcPct val="90000"/>
              </a:lnSpc>
              <a:spcAft>
                <a:spcPts val="600"/>
              </a:spcAft>
              <a:defRPr/>
            </a:pPr>
            <a:r>
              <a:rPr lang="da-DK" sz="800" b="0" noProof="1">
                <a:solidFill>
                  <a:schemeClr val="tx1"/>
                </a:solidFill>
                <a:latin typeface="+mj-lt"/>
                <a:cs typeface="Arial" panose="020B0604020202020204" pitchFamily="34" charset="0"/>
              </a:rPr>
              <a:t>Højreklik på den flade, du vil skifte farve på, og derefter malerbøtte-ikonet (Fyldfarve til figur)</a:t>
            </a:r>
          </a:p>
        </p:txBody>
      </p:sp>
      <p:sp>
        <p:nvSpPr>
          <p:cNvPr id="59"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da-DK" sz="1000" b="1" noProof="1">
                <a:solidFill>
                  <a:schemeClr val="tx1"/>
                </a:solidFill>
                <a:latin typeface="+mj-lt"/>
                <a:cs typeface="Arial" panose="020B0604020202020204" pitchFamily="34" charset="0"/>
              </a:rPr>
              <a:t>Mere information</a:t>
            </a:r>
            <a:br>
              <a:rPr lang="da-DK" sz="1000" b="1" noProof="1">
                <a:solidFill>
                  <a:schemeClr val="tx1"/>
                </a:solidFill>
                <a:latin typeface="+mj-lt"/>
                <a:cs typeface="Arial" panose="020B0604020202020204" pitchFamily="34" charset="0"/>
              </a:rPr>
            </a:br>
            <a:r>
              <a:rPr lang="da-DK" sz="800" b="0" noProof="1">
                <a:solidFill>
                  <a:schemeClr val="tx1"/>
                </a:solidFill>
                <a:latin typeface="+mj-lt"/>
                <a:cs typeface="Arial" panose="020B0604020202020204" pitchFamily="34" charset="0"/>
              </a:rPr>
              <a:t>Se</a:t>
            </a:r>
            <a:r>
              <a:rPr lang="da-DK" sz="800" b="0" baseline="0" noProof="1">
                <a:solidFill>
                  <a:schemeClr val="tx1"/>
                </a:solidFill>
                <a:latin typeface="+mj-lt"/>
                <a:cs typeface="Arial" panose="020B0604020202020204" pitchFamily="34" charset="0"/>
              </a:rPr>
              <a:t> designguiden</a:t>
            </a:r>
            <a:r>
              <a:rPr lang="da-DK" sz="800" b="0" noProof="1">
                <a:solidFill>
                  <a:schemeClr val="tx1"/>
                </a:solidFill>
                <a:latin typeface="+mj-lt"/>
                <a:cs typeface="Arial" panose="020B0604020202020204" pitchFamily="34" charset="0"/>
              </a:rPr>
              <a:t> på</a:t>
            </a:r>
            <a:r>
              <a:rPr lang="da-DK" sz="800" b="0" baseline="0" noProof="1">
                <a:solidFill>
                  <a:schemeClr val="tx1"/>
                </a:solidFill>
                <a:latin typeface="+mj-lt"/>
                <a:cs typeface="Arial" panose="020B0604020202020204" pitchFamily="34" charset="0"/>
              </a:rPr>
              <a:t/>
            </a:r>
            <a:br>
              <a:rPr lang="da-DK" sz="800" b="0" baseline="0" noProof="1">
                <a:solidFill>
                  <a:schemeClr val="tx1"/>
                </a:solidFill>
                <a:latin typeface="+mj-lt"/>
                <a:cs typeface="Arial" panose="020B0604020202020204" pitchFamily="34" charset="0"/>
              </a:rPr>
            </a:br>
            <a:r>
              <a:rPr lang="da-DK" sz="800" b="0" noProof="1">
                <a:solidFill>
                  <a:schemeClr val="accent4"/>
                </a:solidFill>
                <a:latin typeface="+mj-lt"/>
                <a:cs typeface="Arial" panose="020B0604020202020204" pitchFamily="34" charset="0"/>
                <a:hlinkClick r:id="rId2"/>
              </a:rPr>
              <a:t>www.designguide.ku.dk/skabeloner/powerpoint/</a:t>
            </a:r>
            <a:br>
              <a:rPr lang="da-DK" sz="800" b="0" noProof="1">
                <a:solidFill>
                  <a:schemeClr val="accent4"/>
                </a:solidFill>
                <a:latin typeface="+mj-lt"/>
                <a:cs typeface="Arial" panose="020B0604020202020204" pitchFamily="34" charset="0"/>
                <a:hlinkClick r:id="rId2"/>
              </a:rPr>
            </a:br>
            <a:r>
              <a:rPr lang="da-DK" sz="800" b="0" noProof="1">
                <a:solidFill>
                  <a:schemeClr val="accent4"/>
                </a:solidFill>
                <a:latin typeface="+mj-lt"/>
                <a:cs typeface="Arial" panose="020B0604020202020204" pitchFamily="34" charset="0"/>
                <a:hlinkClick r:id="rId2"/>
              </a:rPr>
              <a:t>praesentationer/</a:t>
            </a:r>
            <a:endParaRPr lang="da-DK" sz="800" b="0" noProof="1">
              <a:solidFill>
                <a:schemeClr val="accent4"/>
              </a:solidFill>
              <a:latin typeface="+mj-lt"/>
              <a:cs typeface="Arial" panose="020B0604020202020204" pitchFamily="34" charset="0"/>
            </a:endParaRPr>
          </a:p>
        </p:txBody>
      </p:sp>
      <p:pic>
        <p:nvPicPr>
          <p:cNvPr id="60"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61"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2"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3" name="Text Box 48"/>
          <p:cNvSpPr txBox="1">
            <a:spLocks noChangeArrowheads="1"/>
          </p:cNvSpPr>
          <p:nvPr userDrawn="1"/>
        </p:nvSpPr>
        <p:spPr bwMode="auto">
          <a:xfrm>
            <a:off x="2564067"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da-DK" altLang="da-DK" sz="800" b="1" noProof="1">
                <a:solidFill>
                  <a:schemeClr val="tx1"/>
                </a:solidFill>
                <a:latin typeface="+mn-lt"/>
                <a:cs typeface="Arial" panose="020B0604020202020204" pitchFamily="34" charset="0"/>
              </a:rPr>
              <a:t>2.</a:t>
            </a:r>
            <a:r>
              <a:rPr lang="da-DK" altLang="da-DK" sz="800" b="1" baseline="0" noProof="1">
                <a:solidFill>
                  <a:schemeClr val="tx1"/>
                </a:solidFill>
                <a:latin typeface="+mn-lt"/>
                <a:cs typeface="Arial" panose="020B0604020202020204" pitchFamily="34" charset="0"/>
              </a:rPr>
              <a:t> </a:t>
            </a:r>
            <a:r>
              <a:rPr lang="da-DK" altLang="da-DK" sz="800" baseline="0" noProof="1">
                <a:solidFill>
                  <a:schemeClr val="tx1"/>
                </a:solidFill>
                <a:latin typeface="+mn-lt"/>
                <a:cs typeface="Arial" panose="020B0604020202020204" pitchFamily="34" charset="0"/>
              </a:rPr>
              <a:t>Under knappen </a:t>
            </a:r>
            <a:r>
              <a:rPr lang="da-DK" altLang="da-DK" sz="800" b="1" baseline="0" noProof="1">
                <a:solidFill>
                  <a:schemeClr val="tx1"/>
                </a:solidFill>
                <a:latin typeface="+mn-lt"/>
                <a:cs typeface="Arial" panose="020B0604020202020204" pitchFamily="34" charset="0"/>
              </a:rPr>
              <a:t>Nyt dias/Nyt slide</a:t>
            </a:r>
            <a:r>
              <a:rPr lang="da-DK" altLang="da-DK" sz="800" baseline="0" noProof="1">
                <a:solidFill>
                  <a:schemeClr val="tx1"/>
                </a:solidFill>
                <a:latin typeface="+mn-lt"/>
                <a:cs typeface="Arial" panose="020B0604020202020204" pitchFamily="34" charset="0"/>
              </a:rPr>
              <a:t>. Klik på øverste del af knappen for at oprette i et dias/slide magen til det markerede. Klik på nederste del for at se et udvalg af mulige layoutvalg</a:t>
            </a:r>
            <a:endParaRPr lang="da-DK" altLang="da-DK" sz="800" noProof="1">
              <a:solidFill>
                <a:schemeClr val="tx1"/>
              </a:solidFill>
              <a:latin typeface="+mn-lt"/>
              <a:cs typeface="Arial" panose="020B0604020202020204" pitchFamily="34" charset="0"/>
            </a:endParaRPr>
          </a:p>
        </p:txBody>
      </p:sp>
      <p:pic>
        <p:nvPicPr>
          <p:cNvPr id="64" name="Billede 39"/>
          <p:cNvPicPr>
            <a:picLocks noChangeAspect="1"/>
          </p:cNvPicPr>
          <p:nvPr userDrawn="1"/>
        </p:nvPicPr>
        <p:blipFill rotWithShape="1">
          <a:blip r:embed="rId3"/>
          <a:srcRect l="2931" r="60888"/>
          <a:stretch/>
        </p:blipFill>
        <p:spPr>
          <a:xfrm>
            <a:off x="4231619" y="1844048"/>
            <a:ext cx="235367" cy="418987"/>
          </a:xfrm>
          <a:prstGeom prst="rect">
            <a:avLst/>
          </a:prstGeom>
        </p:spPr>
      </p:pic>
      <p:sp>
        <p:nvSpPr>
          <p:cNvPr id="65" name="Freeform 10"/>
          <p:cNvSpPr>
            <a:spLocks noChangeAspect="1"/>
          </p:cNvSpPr>
          <p:nvPr userDrawn="1"/>
        </p:nvSpPr>
        <p:spPr>
          <a:xfrm rot="19800000">
            <a:off x="4404080" y="1900198"/>
            <a:ext cx="69672"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
        <p:nvSpPr>
          <p:cNvPr id="66" name="Freeform 10"/>
          <p:cNvSpPr>
            <a:spLocks noChangeAspect="1"/>
          </p:cNvSpPr>
          <p:nvPr userDrawn="1"/>
        </p:nvSpPr>
        <p:spPr>
          <a:xfrm rot="19800000">
            <a:off x="4416414" y="2138150"/>
            <a:ext cx="69672" cy="124351"/>
          </a:xfrm>
          <a:custGeom>
            <a:avLst/>
            <a:gdLst>
              <a:gd name="connsiteX0" fmla="*/ 381342 w 762684"/>
              <a:gd name="connsiteY0" fmla="*/ 0 h 1361254"/>
              <a:gd name="connsiteX1" fmla="*/ 762684 w 762684"/>
              <a:gd name="connsiteY1" fmla="*/ 823784 h 1361254"/>
              <a:gd name="connsiteX2" fmla="*/ 459602 w 762684"/>
              <a:gd name="connsiteY2" fmla="*/ 823784 h 1361254"/>
              <a:gd name="connsiteX3" fmla="*/ 459601 w 762684"/>
              <a:gd name="connsiteY3" fmla="*/ 1282994 h 1361254"/>
              <a:gd name="connsiteX4" fmla="*/ 381341 w 762684"/>
              <a:gd name="connsiteY4" fmla="*/ 1361254 h 1361254"/>
              <a:gd name="connsiteX5" fmla="*/ 381342 w 762684"/>
              <a:gd name="connsiteY5" fmla="*/ 1361253 h 1361254"/>
              <a:gd name="connsiteX6" fmla="*/ 303082 w 762684"/>
              <a:gd name="connsiteY6" fmla="*/ 1282993 h 1361254"/>
              <a:gd name="connsiteX7" fmla="*/ 303082 w 762684"/>
              <a:gd name="connsiteY7" fmla="*/ 823784 h 1361254"/>
              <a:gd name="connsiteX8" fmla="*/ 0 w 762684"/>
              <a:gd name="connsiteY8" fmla="*/ 823784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81342 w 762684"/>
              <a:gd name="connsiteY10"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16886 w 762684"/>
              <a:gd name="connsiteY10" fmla="*/ 123104 h 1361254"/>
              <a:gd name="connsiteX11" fmla="*/ 381342 w 762684"/>
              <a:gd name="connsiteY11" fmla="*/ 0 h 1361254"/>
              <a:gd name="connsiteX0" fmla="*/ 381342 w 762684"/>
              <a:gd name="connsiteY0" fmla="*/ 0 h 1361254"/>
              <a:gd name="connsiteX1" fmla="*/ 425041 w 762684"/>
              <a:gd name="connsiteY1" fmla="*/ 100982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6550 w 762684"/>
              <a:gd name="connsiteY10" fmla="*/ 91149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19866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48840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34 h 1361288"/>
              <a:gd name="connsiteX1" fmla="*/ 425041 w 762684"/>
              <a:gd name="connsiteY1" fmla="*/ 27274 h 1361288"/>
              <a:gd name="connsiteX2" fmla="*/ 762684 w 762684"/>
              <a:gd name="connsiteY2" fmla="*/ 823818 h 1361288"/>
              <a:gd name="connsiteX3" fmla="*/ 459602 w 762684"/>
              <a:gd name="connsiteY3" fmla="*/ 823818 h 1361288"/>
              <a:gd name="connsiteX4" fmla="*/ 459601 w 762684"/>
              <a:gd name="connsiteY4" fmla="*/ 1283028 h 1361288"/>
              <a:gd name="connsiteX5" fmla="*/ 381341 w 762684"/>
              <a:gd name="connsiteY5" fmla="*/ 1361288 h 1361288"/>
              <a:gd name="connsiteX6" fmla="*/ 381342 w 762684"/>
              <a:gd name="connsiteY6" fmla="*/ 1361287 h 1361288"/>
              <a:gd name="connsiteX7" fmla="*/ 303082 w 762684"/>
              <a:gd name="connsiteY7" fmla="*/ 1283027 h 1361288"/>
              <a:gd name="connsiteX8" fmla="*/ 303082 w 762684"/>
              <a:gd name="connsiteY8" fmla="*/ 823818 h 1361288"/>
              <a:gd name="connsiteX9" fmla="*/ 0 w 762684"/>
              <a:gd name="connsiteY9" fmla="*/ 823818 h 1361288"/>
              <a:gd name="connsiteX10" fmla="*/ 334092 w 762684"/>
              <a:gd name="connsiteY10" fmla="*/ 27275 h 1361288"/>
              <a:gd name="connsiteX11" fmla="*/ 381342 w 762684"/>
              <a:gd name="connsiteY11" fmla="*/ 34 h 1361288"/>
              <a:gd name="connsiteX0" fmla="*/ 381342 w 762684"/>
              <a:gd name="connsiteY0" fmla="*/ 269 h 1361523"/>
              <a:gd name="connsiteX1" fmla="*/ 425041 w 762684"/>
              <a:gd name="connsiteY1" fmla="*/ 27509 h 1361523"/>
              <a:gd name="connsiteX2" fmla="*/ 762684 w 762684"/>
              <a:gd name="connsiteY2" fmla="*/ 824053 h 1361523"/>
              <a:gd name="connsiteX3" fmla="*/ 459602 w 762684"/>
              <a:gd name="connsiteY3" fmla="*/ 824053 h 1361523"/>
              <a:gd name="connsiteX4" fmla="*/ 459601 w 762684"/>
              <a:gd name="connsiteY4" fmla="*/ 1283263 h 1361523"/>
              <a:gd name="connsiteX5" fmla="*/ 381341 w 762684"/>
              <a:gd name="connsiteY5" fmla="*/ 1361523 h 1361523"/>
              <a:gd name="connsiteX6" fmla="*/ 381342 w 762684"/>
              <a:gd name="connsiteY6" fmla="*/ 1361522 h 1361523"/>
              <a:gd name="connsiteX7" fmla="*/ 303082 w 762684"/>
              <a:gd name="connsiteY7" fmla="*/ 1283262 h 1361523"/>
              <a:gd name="connsiteX8" fmla="*/ 303082 w 762684"/>
              <a:gd name="connsiteY8" fmla="*/ 824053 h 1361523"/>
              <a:gd name="connsiteX9" fmla="*/ 0 w 762684"/>
              <a:gd name="connsiteY9" fmla="*/ 824053 h 1361523"/>
              <a:gd name="connsiteX10" fmla="*/ 334092 w 762684"/>
              <a:gd name="connsiteY10" fmla="*/ 27510 h 1361523"/>
              <a:gd name="connsiteX11" fmla="*/ 381342 w 762684"/>
              <a:gd name="connsiteY11" fmla="*/ 269 h 1361523"/>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414 h 1361668"/>
              <a:gd name="connsiteX1" fmla="*/ 425041 w 762684"/>
              <a:gd name="connsiteY1" fmla="*/ 27654 h 1361668"/>
              <a:gd name="connsiteX2" fmla="*/ 762684 w 762684"/>
              <a:gd name="connsiteY2" fmla="*/ 824198 h 1361668"/>
              <a:gd name="connsiteX3" fmla="*/ 459602 w 762684"/>
              <a:gd name="connsiteY3" fmla="*/ 824198 h 1361668"/>
              <a:gd name="connsiteX4" fmla="*/ 459601 w 762684"/>
              <a:gd name="connsiteY4" fmla="*/ 1283408 h 1361668"/>
              <a:gd name="connsiteX5" fmla="*/ 381341 w 762684"/>
              <a:gd name="connsiteY5" fmla="*/ 1361668 h 1361668"/>
              <a:gd name="connsiteX6" fmla="*/ 381342 w 762684"/>
              <a:gd name="connsiteY6" fmla="*/ 1361667 h 1361668"/>
              <a:gd name="connsiteX7" fmla="*/ 303082 w 762684"/>
              <a:gd name="connsiteY7" fmla="*/ 1283407 h 1361668"/>
              <a:gd name="connsiteX8" fmla="*/ 303082 w 762684"/>
              <a:gd name="connsiteY8" fmla="*/ 824198 h 1361668"/>
              <a:gd name="connsiteX9" fmla="*/ 0 w 762684"/>
              <a:gd name="connsiteY9" fmla="*/ 824198 h 1361668"/>
              <a:gd name="connsiteX10" fmla="*/ 334092 w 762684"/>
              <a:gd name="connsiteY10" fmla="*/ 27655 h 1361668"/>
              <a:gd name="connsiteX11" fmla="*/ 381342 w 762684"/>
              <a:gd name="connsiteY11" fmla="*/ 414 h 1361668"/>
              <a:gd name="connsiteX0" fmla="*/ 381342 w 762684"/>
              <a:gd name="connsiteY0" fmla="*/ 18 h 1361272"/>
              <a:gd name="connsiteX1" fmla="*/ 425041 w 762684"/>
              <a:gd name="connsiteY1" fmla="*/ 27258 h 1361272"/>
              <a:gd name="connsiteX2" fmla="*/ 762684 w 762684"/>
              <a:gd name="connsiteY2" fmla="*/ 823802 h 1361272"/>
              <a:gd name="connsiteX3" fmla="*/ 459602 w 762684"/>
              <a:gd name="connsiteY3" fmla="*/ 823802 h 1361272"/>
              <a:gd name="connsiteX4" fmla="*/ 459601 w 762684"/>
              <a:gd name="connsiteY4" fmla="*/ 1283012 h 1361272"/>
              <a:gd name="connsiteX5" fmla="*/ 381341 w 762684"/>
              <a:gd name="connsiteY5" fmla="*/ 1361272 h 1361272"/>
              <a:gd name="connsiteX6" fmla="*/ 381342 w 762684"/>
              <a:gd name="connsiteY6" fmla="*/ 1361271 h 1361272"/>
              <a:gd name="connsiteX7" fmla="*/ 303082 w 762684"/>
              <a:gd name="connsiteY7" fmla="*/ 1283011 h 1361272"/>
              <a:gd name="connsiteX8" fmla="*/ 303082 w 762684"/>
              <a:gd name="connsiteY8" fmla="*/ 823802 h 1361272"/>
              <a:gd name="connsiteX9" fmla="*/ 0 w 762684"/>
              <a:gd name="connsiteY9" fmla="*/ 823802 h 1361272"/>
              <a:gd name="connsiteX10" fmla="*/ 334092 w 762684"/>
              <a:gd name="connsiteY10" fmla="*/ 27259 h 1361272"/>
              <a:gd name="connsiteX11" fmla="*/ 381342 w 762684"/>
              <a:gd name="connsiteY11" fmla="*/ 18 h 1361272"/>
              <a:gd name="connsiteX0" fmla="*/ 381342 w 762684"/>
              <a:gd name="connsiteY0" fmla="*/ 0 h 1361254"/>
              <a:gd name="connsiteX1" fmla="*/ 425041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 name="connsiteX0" fmla="*/ 381342 w 762684"/>
              <a:gd name="connsiteY0" fmla="*/ 0 h 1361254"/>
              <a:gd name="connsiteX1" fmla="*/ 426750 w 762684"/>
              <a:gd name="connsiteY1" fmla="*/ 27240 h 1361254"/>
              <a:gd name="connsiteX2" fmla="*/ 762684 w 762684"/>
              <a:gd name="connsiteY2" fmla="*/ 823784 h 1361254"/>
              <a:gd name="connsiteX3" fmla="*/ 459602 w 762684"/>
              <a:gd name="connsiteY3" fmla="*/ 823784 h 1361254"/>
              <a:gd name="connsiteX4" fmla="*/ 459601 w 762684"/>
              <a:gd name="connsiteY4" fmla="*/ 1282994 h 1361254"/>
              <a:gd name="connsiteX5" fmla="*/ 381341 w 762684"/>
              <a:gd name="connsiteY5" fmla="*/ 1361254 h 1361254"/>
              <a:gd name="connsiteX6" fmla="*/ 381342 w 762684"/>
              <a:gd name="connsiteY6" fmla="*/ 1361253 h 1361254"/>
              <a:gd name="connsiteX7" fmla="*/ 303082 w 762684"/>
              <a:gd name="connsiteY7" fmla="*/ 1282993 h 1361254"/>
              <a:gd name="connsiteX8" fmla="*/ 303082 w 762684"/>
              <a:gd name="connsiteY8" fmla="*/ 823784 h 1361254"/>
              <a:gd name="connsiteX9" fmla="*/ 0 w 762684"/>
              <a:gd name="connsiteY9" fmla="*/ 823784 h 1361254"/>
              <a:gd name="connsiteX10" fmla="*/ 334092 w 762684"/>
              <a:gd name="connsiteY10" fmla="*/ 27241 h 1361254"/>
              <a:gd name="connsiteX11" fmla="*/ 381342 w 762684"/>
              <a:gd name="connsiteY11" fmla="*/ 0 h 136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84" h="1361254">
                <a:moveTo>
                  <a:pt x="381342" y="0"/>
                </a:moveTo>
                <a:cubicBezTo>
                  <a:pt x="395908" y="1387"/>
                  <a:pt x="412184" y="3630"/>
                  <a:pt x="426750" y="27240"/>
                </a:cubicBezTo>
                <a:lnTo>
                  <a:pt x="762684" y="823784"/>
                </a:lnTo>
                <a:lnTo>
                  <a:pt x="459602" y="823784"/>
                </a:lnTo>
                <a:cubicBezTo>
                  <a:pt x="459602" y="976854"/>
                  <a:pt x="459601" y="1129924"/>
                  <a:pt x="459601" y="1282994"/>
                </a:cubicBezTo>
                <a:cubicBezTo>
                  <a:pt x="459601" y="1326216"/>
                  <a:pt x="424563" y="1361254"/>
                  <a:pt x="381341" y="1361254"/>
                </a:cubicBezTo>
                <a:lnTo>
                  <a:pt x="381342" y="1361253"/>
                </a:lnTo>
                <a:cubicBezTo>
                  <a:pt x="338120" y="1361253"/>
                  <a:pt x="303082" y="1326215"/>
                  <a:pt x="303082" y="1282993"/>
                </a:cubicBezTo>
                <a:lnTo>
                  <a:pt x="303082" y="823784"/>
                </a:lnTo>
                <a:lnTo>
                  <a:pt x="0" y="823784"/>
                </a:lnTo>
                <a:lnTo>
                  <a:pt x="334092" y="27241"/>
                </a:lnTo>
                <a:cubicBezTo>
                  <a:pt x="343005" y="9615"/>
                  <a:pt x="366447" y="533"/>
                  <a:pt x="381342" y="0"/>
                </a:cubicBezTo>
                <a:close/>
              </a:path>
            </a:pathLst>
          </a:custGeom>
          <a:solidFill>
            <a:schemeClr val="bg1"/>
          </a:solidFill>
          <a:ln w="9525">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solidFill>
                <a:schemeClr val="tx1"/>
              </a:solidFill>
            </a:endParaRPr>
          </a:p>
        </p:txBody>
      </p:sp>
      <p:sp>
        <p:nvSpPr>
          <p:cNvPr id="22" name="Pladsholder til dato 3" hidden="1">
            <a:extLst>
              <a:ext uri="{FF2B5EF4-FFF2-40B4-BE49-F238E27FC236}">
                <a16:creationId xmlns:a16="http://schemas.microsoft.com/office/drawing/2014/main" id="{79C6BA40-0A49-7673-45A9-7C4D3541BA07}"/>
              </a:ext>
            </a:extLst>
          </p:cNvPr>
          <p:cNvSpPr>
            <a:spLocks noGrp="1"/>
          </p:cNvSpPr>
          <p:nvPr>
            <p:ph type="dt" sz="half" idx="10"/>
          </p:nvPr>
        </p:nvSpPr>
        <p:spPr>
          <a:xfrm>
            <a:off x="0" y="6858000"/>
            <a:ext cx="0" cy="0"/>
          </a:xfrm>
        </p:spPr>
        <p:txBody>
          <a:bodyPr/>
          <a:lstStyle>
            <a:lvl1pPr>
              <a:defRPr sz="100">
                <a:noFill/>
              </a:defRPr>
            </a:lvl1pPr>
          </a:lstStyle>
          <a:p>
            <a:fld id="{FA96AD4B-435A-4D0A-87A0-F4000646B7B6}" type="datetime1">
              <a:rPr lang="da-DK" smtClean="0"/>
              <a:t>21-04-2024</a:t>
            </a:fld>
            <a:endParaRPr lang="da-DK" dirty="0"/>
          </a:p>
        </p:txBody>
      </p:sp>
      <p:sp>
        <p:nvSpPr>
          <p:cNvPr id="23" name="Pladsholder til sidefod 4" hidden="1">
            <a:extLst>
              <a:ext uri="{FF2B5EF4-FFF2-40B4-BE49-F238E27FC236}">
                <a16:creationId xmlns:a16="http://schemas.microsoft.com/office/drawing/2014/main" id="{F4D4719E-1E3F-B75D-AF75-C575C79D6C77}"/>
              </a:ext>
            </a:extLst>
          </p:cNvPr>
          <p:cNvSpPr>
            <a:spLocks noGrp="1"/>
          </p:cNvSpPr>
          <p:nvPr>
            <p:ph type="ftr" sz="quarter" idx="11"/>
          </p:nvPr>
        </p:nvSpPr>
        <p:spPr>
          <a:xfrm>
            <a:off x="0" y="6858000"/>
            <a:ext cx="0" cy="0"/>
          </a:xfrm>
        </p:spPr>
        <p:txBody>
          <a:bodyPr/>
          <a:lstStyle>
            <a:lvl1pPr>
              <a:defRPr sz="100">
                <a:noFill/>
              </a:defRPr>
            </a:lvl1pPr>
          </a:lstStyle>
          <a:p>
            <a:endParaRPr lang="da-DK" dirty="0"/>
          </a:p>
        </p:txBody>
      </p:sp>
      <p:sp>
        <p:nvSpPr>
          <p:cNvPr id="24" name="Pladsholder til slidenummer 5" hidden="1">
            <a:extLst>
              <a:ext uri="{FF2B5EF4-FFF2-40B4-BE49-F238E27FC236}">
                <a16:creationId xmlns:a16="http://schemas.microsoft.com/office/drawing/2014/main" id="{9434FDBC-E923-AFC0-E942-C956724548D0}"/>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da-DK" smtClean="0"/>
              <a:pPr/>
              <a:t>‹#›</a:t>
            </a:fld>
            <a:endParaRPr lang="da-DK" dirty="0"/>
          </a:p>
        </p:txBody>
      </p:sp>
    </p:spTree>
    <p:extLst>
      <p:ext uri="{BB962C8B-B14F-4D97-AF65-F5344CB8AC3E}">
        <p14:creationId xmlns:p14="http://schemas.microsoft.com/office/powerpoint/2010/main" val="274027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el billede stor højre">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r:embed="rId2"/>
            <a:stretch>
              <a:fillRect/>
            </a:stretch>
          </a:blipFill>
        </p:spPr>
        <p:txBody>
          <a:bodyPr lIns="1080000" tIns="360000" rIns="6408000" anchor="ctr" anchorCtr="0"/>
          <a:lstStyle>
            <a:lvl1pPr marL="0" indent="0" algn="r">
              <a:buNone/>
              <a:defRPr sz="2400" b="1" i="0" baseline="0">
                <a:solidFill>
                  <a:schemeClr val="bg1"/>
                </a:solidFill>
                <a:sym typeface="Wingdings" panose="05000000000000000000" pitchFamily="2" charset="2"/>
              </a:defRPr>
            </a:lvl1pPr>
          </a:lstStyle>
          <a:p>
            <a:r>
              <a:rPr lang="da-DK" dirty="0"/>
              <a:t>Klik på ikonet, hvis du vil indsætte et billede  </a:t>
            </a:r>
          </a:p>
        </p:txBody>
      </p:sp>
      <p:sp>
        <p:nvSpPr>
          <p:cNvPr id="11" name="Titel 2">
            <a:extLst>
              <a:ext uri="{FF2B5EF4-FFF2-40B4-BE49-F238E27FC236}">
                <a16:creationId xmlns:a16="http://schemas.microsoft.com/office/drawing/2014/main" id="{9210F5A1-BA4C-C241-930B-E24AB0E141FB}"/>
              </a:ext>
            </a:extLst>
          </p:cNvPr>
          <p:cNvSpPr>
            <a:spLocks noGrp="1"/>
          </p:cNvSpPr>
          <p:nvPr>
            <p:ph type="ctrTitle"/>
          </p:nvPr>
        </p:nvSpPr>
        <p:spPr>
          <a:xfrm>
            <a:off x="6243638" y="691815"/>
            <a:ext cx="594836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US" smtClean="0"/>
              <a:t>Click to edit Master title style</a:t>
            </a:r>
            <a:endParaRPr lang="da-DK" dirty="0"/>
          </a:p>
        </p:txBody>
      </p:sp>
      <p:sp>
        <p:nvSpPr>
          <p:cNvPr id="12" name="Pladsholder til tekst 14">
            <a:extLst>
              <a:ext uri="{FF2B5EF4-FFF2-40B4-BE49-F238E27FC236}">
                <a16:creationId xmlns:a16="http://schemas.microsoft.com/office/drawing/2014/main" id="{7AF680B5-5F7B-7C42-BF08-E9B604FEDFF4}"/>
              </a:ext>
            </a:extLst>
          </p:cNvPr>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0" i="0" baseline="0"/>
            </a:lvl1pPr>
          </a:lstStyle>
          <a:p>
            <a:pPr lvl="0"/>
            <a:r>
              <a:rPr lang="da-DK" dirty="0"/>
              <a:t>Navn på oplægsholder, KU-enhed, sted og dato</a:t>
            </a:r>
          </a:p>
        </p:txBody>
      </p:sp>
      <p:sp>
        <p:nvSpPr>
          <p:cNvPr id="13" name="Undertitel 2">
            <a:extLst>
              <a:ext uri="{FF2B5EF4-FFF2-40B4-BE49-F238E27FC236}">
                <a16:creationId xmlns:a16="http://schemas.microsoft.com/office/drawing/2014/main" id="{E8639E81-1331-644F-9855-3A9C253754AE}"/>
              </a:ext>
            </a:extLst>
          </p:cNvPr>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b="0"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4" name="Titel 1">
            <a:extLst>
              <a:ext uri="{FF2B5EF4-FFF2-40B4-BE49-F238E27FC236}">
                <a16:creationId xmlns:a16="http://schemas.microsoft.com/office/drawing/2014/main" id="{B7A6A120-00EE-3144-9AB3-0695A4240B49}"/>
              </a:ext>
            </a:extLst>
          </p:cNvPr>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da-DK" dirty="0"/>
              <a:t>Klik for at tilføje titel</a:t>
            </a:r>
          </a:p>
        </p:txBody>
      </p:sp>
      <p:sp>
        <p:nvSpPr>
          <p:cNvPr id="10" name="Pladsholder til dato 3" hidden="1">
            <a:extLst>
              <a:ext uri="{FF2B5EF4-FFF2-40B4-BE49-F238E27FC236}">
                <a16:creationId xmlns:a16="http://schemas.microsoft.com/office/drawing/2014/main" id="{5D6F800E-E8DB-D1E9-A292-CDCB828E80AD}"/>
              </a:ext>
            </a:extLst>
          </p:cNvPr>
          <p:cNvSpPr>
            <a:spLocks noGrp="1"/>
          </p:cNvSpPr>
          <p:nvPr>
            <p:ph type="dt" sz="half" idx="10"/>
          </p:nvPr>
        </p:nvSpPr>
        <p:spPr>
          <a:xfrm>
            <a:off x="0" y="6858000"/>
            <a:ext cx="0" cy="0"/>
          </a:xfrm>
        </p:spPr>
        <p:txBody>
          <a:bodyPr/>
          <a:lstStyle>
            <a:lvl1pPr>
              <a:defRPr sz="100">
                <a:noFill/>
              </a:defRPr>
            </a:lvl1pPr>
          </a:lstStyle>
          <a:p>
            <a:fld id="{850C8D61-CF2F-4293-9A1F-6B0C79C373C6}" type="datetime1">
              <a:rPr lang="da-DK" smtClean="0"/>
              <a:t>21-04-2024</a:t>
            </a:fld>
            <a:endParaRPr lang="da-DK" dirty="0"/>
          </a:p>
        </p:txBody>
      </p:sp>
      <p:sp>
        <p:nvSpPr>
          <p:cNvPr id="15" name="Pladsholder til sidefod 4" hidden="1">
            <a:extLst>
              <a:ext uri="{FF2B5EF4-FFF2-40B4-BE49-F238E27FC236}">
                <a16:creationId xmlns:a16="http://schemas.microsoft.com/office/drawing/2014/main" id="{75F96715-1FD5-51ED-7CC1-42E30D0821E3}"/>
              </a:ext>
            </a:extLst>
          </p:cNvPr>
          <p:cNvSpPr>
            <a:spLocks noGrp="1"/>
          </p:cNvSpPr>
          <p:nvPr>
            <p:ph type="ftr" sz="quarter" idx="11"/>
          </p:nvPr>
        </p:nvSpPr>
        <p:spPr>
          <a:xfrm>
            <a:off x="0" y="6858000"/>
            <a:ext cx="0" cy="0"/>
          </a:xfrm>
        </p:spPr>
        <p:txBody>
          <a:bodyPr/>
          <a:lstStyle>
            <a:lvl1pPr>
              <a:defRPr sz="100">
                <a:noFill/>
              </a:defRPr>
            </a:lvl1pPr>
          </a:lstStyle>
          <a:p>
            <a:endParaRPr lang="da-DK" dirty="0"/>
          </a:p>
        </p:txBody>
      </p:sp>
      <p:sp>
        <p:nvSpPr>
          <p:cNvPr id="16" name="Pladsholder til slidenummer 5" hidden="1">
            <a:extLst>
              <a:ext uri="{FF2B5EF4-FFF2-40B4-BE49-F238E27FC236}">
                <a16:creationId xmlns:a16="http://schemas.microsoft.com/office/drawing/2014/main" id="{FF7B57F8-B201-8F25-4597-86F1EE0AFA0C}"/>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da-DK" smtClean="0"/>
              <a:pPr/>
              <a:t>‹#›</a:t>
            </a:fld>
            <a:endParaRPr lang="da-DK" dirty="0"/>
          </a:p>
        </p:txBody>
      </p:sp>
    </p:spTree>
    <p:extLst>
      <p:ext uri="{BB962C8B-B14F-4D97-AF65-F5344CB8AC3E}">
        <p14:creationId xmlns:p14="http://schemas.microsoft.com/office/powerpoint/2010/main" val="1709872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 billede lille venstre ">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360000" rIns="720000" anchor="ctr" anchorCtr="0"/>
          <a:lstStyle>
            <a:lvl1pPr marL="0" indent="0" algn="l" defTabSz="914400" rtl="0" eaLnBrk="1" latinLnBrk="0" hangingPunct="1">
              <a:lnSpc>
                <a:spcPct val="100000"/>
              </a:lnSpc>
              <a:spcBef>
                <a:spcPts val="1000"/>
              </a:spcBef>
              <a:buFont typeface="Arial" panose="020B0604020202020204" pitchFamily="34" charset="0"/>
              <a:buNone/>
              <a:defRPr lang="da-DK" sz="2400" kern="1200" baseline="0" dirty="0">
                <a:solidFill>
                  <a:schemeClr val="bg1"/>
                </a:solidFill>
                <a:latin typeface="+mn-lt"/>
                <a:ea typeface="+mn-ea"/>
                <a:cs typeface="+mn-cs"/>
                <a:sym typeface="Wingdings" panose="05000000000000000000" pitchFamily="2" charset="2"/>
              </a:defRPr>
            </a:lvl1pPr>
          </a:lstStyle>
          <a:p>
            <a:r>
              <a:rPr lang="da-DK" dirty="0"/>
              <a:t> Klik på ikonet, hvis du vil indsætte et billede</a:t>
            </a:r>
          </a:p>
        </p:txBody>
      </p:sp>
      <p:sp>
        <p:nvSpPr>
          <p:cNvPr id="22" name="Titel 2"/>
          <p:cNvSpPr>
            <a:spLocks noGrp="1"/>
          </p:cNvSpPr>
          <p:nvPr>
            <p:ph type="ctrTitle"/>
          </p:nvPr>
        </p:nvSpPr>
        <p:spPr>
          <a:xfrm>
            <a:off x="0" y="2271092"/>
            <a:ext cx="5959476" cy="3895200"/>
          </a:xfrm>
          <a:blipFill>
            <a:blip r:embed="rId2"/>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US" smtClean="0"/>
              <a:t>Click to edit Master title style</a:t>
            </a:r>
            <a:endParaRPr lang="da-DK"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da-DK" dirty="0"/>
              <a:t>Klik for at tilføje titel</a:t>
            </a:r>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da-DK" dirty="0"/>
              <a:t>Navn på oplægsholder, KU-enhed, sted og dato</a:t>
            </a:r>
          </a:p>
        </p:txBody>
      </p:sp>
      <p:sp>
        <p:nvSpPr>
          <p:cNvPr id="10" name="Pladsholder til dato 3" hidden="1">
            <a:extLst>
              <a:ext uri="{FF2B5EF4-FFF2-40B4-BE49-F238E27FC236}">
                <a16:creationId xmlns:a16="http://schemas.microsoft.com/office/drawing/2014/main" id="{1570F19F-11E9-F8A1-DCD4-0B2BD4223DC2}"/>
              </a:ext>
            </a:extLst>
          </p:cNvPr>
          <p:cNvSpPr>
            <a:spLocks noGrp="1"/>
          </p:cNvSpPr>
          <p:nvPr>
            <p:ph type="dt" sz="half" idx="10"/>
          </p:nvPr>
        </p:nvSpPr>
        <p:spPr>
          <a:xfrm>
            <a:off x="0" y="6858000"/>
            <a:ext cx="0" cy="0"/>
          </a:xfrm>
        </p:spPr>
        <p:txBody>
          <a:bodyPr/>
          <a:lstStyle>
            <a:lvl1pPr>
              <a:defRPr sz="100">
                <a:noFill/>
              </a:defRPr>
            </a:lvl1pPr>
          </a:lstStyle>
          <a:p>
            <a:fld id="{34D99FEB-2FC3-4FA6-9F36-280592A4EBA0}" type="datetime1">
              <a:rPr lang="da-DK" smtClean="0"/>
              <a:t>21-04-2024</a:t>
            </a:fld>
            <a:endParaRPr lang="da-DK" dirty="0"/>
          </a:p>
        </p:txBody>
      </p:sp>
      <p:sp>
        <p:nvSpPr>
          <p:cNvPr id="11" name="Pladsholder til sidefod 4" hidden="1">
            <a:extLst>
              <a:ext uri="{FF2B5EF4-FFF2-40B4-BE49-F238E27FC236}">
                <a16:creationId xmlns:a16="http://schemas.microsoft.com/office/drawing/2014/main" id="{B7D930ED-6F01-0E90-6740-D9E50AA5B833}"/>
              </a:ext>
            </a:extLst>
          </p:cNvPr>
          <p:cNvSpPr>
            <a:spLocks noGrp="1"/>
          </p:cNvSpPr>
          <p:nvPr>
            <p:ph type="ftr" sz="quarter" idx="11"/>
          </p:nvPr>
        </p:nvSpPr>
        <p:spPr>
          <a:xfrm>
            <a:off x="0" y="6858000"/>
            <a:ext cx="0" cy="0"/>
          </a:xfrm>
        </p:spPr>
        <p:txBody>
          <a:bodyPr/>
          <a:lstStyle>
            <a:lvl1pPr>
              <a:defRPr sz="100">
                <a:noFill/>
              </a:defRPr>
            </a:lvl1pPr>
          </a:lstStyle>
          <a:p>
            <a:endParaRPr lang="da-DK" dirty="0"/>
          </a:p>
        </p:txBody>
      </p:sp>
      <p:sp>
        <p:nvSpPr>
          <p:cNvPr id="12" name="Pladsholder til slidenummer 5" hidden="1">
            <a:extLst>
              <a:ext uri="{FF2B5EF4-FFF2-40B4-BE49-F238E27FC236}">
                <a16:creationId xmlns:a16="http://schemas.microsoft.com/office/drawing/2014/main" id="{ADD5A7A0-1930-6FDD-F270-B46368D36A8B}"/>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da-DK" smtClean="0"/>
              <a:pPr/>
              <a:t>‹#›</a:t>
            </a:fld>
            <a:endParaRPr lang="da-DK" dirty="0"/>
          </a:p>
        </p:txBody>
      </p:sp>
    </p:spTree>
    <p:extLst>
      <p:ext uri="{BB962C8B-B14F-4D97-AF65-F5344CB8AC3E}">
        <p14:creationId xmlns:p14="http://schemas.microsoft.com/office/powerpoint/2010/main" val="2967803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 billede stor venstre">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360000" rIns="720000" anchor="ctr" anchorCtr="0"/>
          <a:lstStyle>
            <a:lvl1pPr marL="0" indent="0" algn="l">
              <a:buNone/>
              <a:defRPr sz="2400" baseline="0">
                <a:solidFill>
                  <a:schemeClr val="bg1"/>
                </a:solidFill>
                <a:sym typeface="Wingdings" panose="05000000000000000000" pitchFamily="2" charset="2"/>
              </a:defRPr>
            </a:lvl1pPr>
          </a:lstStyle>
          <a:p>
            <a:r>
              <a:rPr lang="da-DK" dirty="0"/>
              <a:t> Klik på ikonet, hvis du vil indsætte et billede</a:t>
            </a:r>
          </a:p>
        </p:txBody>
      </p:sp>
      <p:sp>
        <p:nvSpPr>
          <p:cNvPr id="2" name="Titel 2"/>
          <p:cNvSpPr>
            <a:spLocks noGrp="1"/>
          </p:cNvSpPr>
          <p:nvPr>
            <p:ph type="ctrTitle"/>
          </p:nvPr>
        </p:nvSpPr>
        <p:spPr>
          <a:xfrm>
            <a:off x="0" y="691815"/>
            <a:ext cx="5959476" cy="5474035"/>
          </a:xfrm>
          <a:blipFill>
            <a:blip r:embed="rId2"/>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US" smtClean="0"/>
              <a:t>Click to edit Master title style</a:t>
            </a:r>
            <a:endParaRPr lang="da-DK" dirty="0"/>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da-DK" dirty="0"/>
              <a:t>Klik for at tilføje titel</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dirty="0"/>
              <a:t>Klik for at tilføje undertitel</a:t>
            </a:r>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da-DK" dirty="0"/>
              <a:t>Navn på oplægsholder, KU-enhed, sted og dato</a:t>
            </a:r>
          </a:p>
        </p:txBody>
      </p:sp>
      <p:sp>
        <p:nvSpPr>
          <p:cNvPr id="13" name="Pladsholder til dato 3" hidden="1">
            <a:extLst>
              <a:ext uri="{FF2B5EF4-FFF2-40B4-BE49-F238E27FC236}">
                <a16:creationId xmlns:a16="http://schemas.microsoft.com/office/drawing/2014/main" id="{B280A661-856C-E622-1331-CDB60AB08622}"/>
              </a:ext>
            </a:extLst>
          </p:cNvPr>
          <p:cNvSpPr>
            <a:spLocks noGrp="1"/>
          </p:cNvSpPr>
          <p:nvPr>
            <p:ph type="dt" sz="half" idx="10"/>
          </p:nvPr>
        </p:nvSpPr>
        <p:spPr>
          <a:xfrm>
            <a:off x="0" y="6858000"/>
            <a:ext cx="0" cy="0"/>
          </a:xfrm>
        </p:spPr>
        <p:txBody>
          <a:bodyPr/>
          <a:lstStyle>
            <a:lvl1pPr>
              <a:defRPr sz="100">
                <a:noFill/>
              </a:defRPr>
            </a:lvl1pPr>
          </a:lstStyle>
          <a:p>
            <a:fld id="{A255E55A-4CBD-4745-9CAA-603B15E40F2A}" type="datetime1">
              <a:rPr lang="da-DK" smtClean="0"/>
              <a:t>21-04-2024</a:t>
            </a:fld>
            <a:endParaRPr lang="da-DK" dirty="0"/>
          </a:p>
        </p:txBody>
      </p:sp>
      <p:sp>
        <p:nvSpPr>
          <p:cNvPr id="14" name="Pladsholder til sidefod 4" hidden="1">
            <a:extLst>
              <a:ext uri="{FF2B5EF4-FFF2-40B4-BE49-F238E27FC236}">
                <a16:creationId xmlns:a16="http://schemas.microsoft.com/office/drawing/2014/main" id="{82F7776B-57AF-971B-A75B-223AFE263EAC}"/>
              </a:ext>
            </a:extLst>
          </p:cNvPr>
          <p:cNvSpPr>
            <a:spLocks noGrp="1"/>
          </p:cNvSpPr>
          <p:nvPr>
            <p:ph type="ftr" sz="quarter" idx="11"/>
          </p:nvPr>
        </p:nvSpPr>
        <p:spPr>
          <a:xfrm>
            <a:off x="0" y="6858000"/>
            <a:ext cx="0" cy="0"/>
          </a:xfrm>
        </p:spPr>
        <p:txBody>
          <a:bodyPr/>
          <a:lstStyle>
            <a:lvl1pPr>
              <a:defRPr sz="100">
                <a:noFill/>
              </a:defRPr>
            </a:lvl1pPr>
          </a:lstStyle>
          <a:p>
            <a:endParaRPr lang="da-DK" dirty="0"/>
          </a:p>
        </p:txBody>
      </p:sp>
      <p:sp>
        <p:nvSpPr>
          <p:cNvPr id="15" name="Pladsholder til slidenummer 5" hidden="1">
            <a:extLst>
              <a:ext uri="{FF2B5EF4-FFF2-40B4-BE49-F238E27FC236}">
                <a16:creationId xmlns:a16="http://schemas.microsoft.com/office/drawing/2014/main" id="{EFF41101-1901-1836-D8DB-6C08E169D0B8}"/>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da-DK" smtClean="0"/>
              <a:pPr/>
              <a:t>‹#›</a:t>
            </a:fld>
            <a:endParaRPr lang="da-DK" dirty="0"/>
          </a:p>
        </p:txBody>
      </p:sp>
    </p:spTree>
    <p:extLst>
      <p:ext uri="{BB962C8B-B14F-4D97-AF65-F5344CB8AC3E}">
        <p14:creationId xmlns:p14="http://schemas.microsoft.com/office/powerpoint/2010/main" val="382908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b="0" i="0" baseline="0"/>
            </a:lvl1pPr>
          </a:lstStyle>
          <a:p>
            <a:pPr lvl="0"/>
            <a:r>
              <a:rPr lang="da-DK" dirty="0"/>
              <a:t>Klik for at tilføje overskrift</a:t>
            </a:r>
          </a:p>
        </p:txBody>
      </p:sp>
      <p:sp>
        <p:nvSpPr>
          <p:cNvPr id="3" name="Pladsholder til indhold 2"/>
          <p:cNvSpPr>
            <a:spLocks noGrp="1"/>
          </p:cNvSpPr>
          <p:nvPr>
            <p:ph idx="1" hasCustomPrompt="1"/>
          </p:nvPr>
        </p:nvSpPr>
        <p:spPr>
          <a:xfrm>
            <a:off x="588963" y="1628775"/>
            <a:ext cx="11012488" cy="46736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a:lvl4pPr>
          </a:lstStyle>
          <a:p>
            <a:pPr lvl="0"/>
            <a:r>
              <a:rPr lang="da-DK" dirty="0"/>
              <a:t>Klik for at indsætte tekst</a:t>
            </a:r>
          </a:p>
          <a:p>
            <a:pPr lvl="1"/>
            <a:r>
              <a:rPr lang="da-DK" dirty="0"/>
              <a:t>Andet niveau</a:t>
            </a:r>
          </a:p>
          <a:p>
            <a:pPr lvl="2"/>
            <a:r>
              <a:rPr lang="da-DK" dirty="0"/>
              <a:t>Tredje niveau</a:t>
            </a:r>
          </a:p>
        </p:txBody>
      </p:sp>
      <p:sp>
        <p:nvSpPr>
          <p:cNvPr id="4" name="Pladsholder til dato 3"/>
          <p:cNvSpPr>
            <a:spLocks noGrp="1"/>
          </p:cNvSpPr>
          <p:nvPr>
            <p:ph type="dt" sz="half" idx="10"/>
          </p:nvPr>
        </p:nvSpPr>
        <p:spPr/>
        <p:txBody>
          <a:bodyPr/>
          <a:lstStyle/>
          <a:p>
            <a:fld id="{A40A2488-620E-4717-952D-4163044243D3}" type="datetime1">
              <a:rPr lang="da-DK" smtClean="0"/>
              <a:t>21-04-2024</a:t>
            </a:fld>
            <a:endParaRPr lang="da-DK" dirty="0"/>
          </a:p>
        </p:txBody>
      </p:sp>
      <p:sp>
        <p:nvSpPr>
          <p:cNvPr id="5" name="Pladsholder til sidefod 4"/>
          <p:cNvSpPr>
            <a:spLocks noGrp="1"/>
          </p:cNvSpPr>
          <p:nvPr>
            <p:ph type="ftr" sz="quarter" idx="11"/>
          </p:nvPr>
        </p:nvSpPr>
        <p:spPr/>
        <p:txBody>
          <a:bodyPr/>
          <a:lstStyle/>
          <a:p>
            <a:endParaRPr lang="da-DK" dirty="0"/>
          </a:p>
        </p:txBody>
      </p:sp>
      <p:sp>
        <p:nvSpPr>
          <p:cNvPr id="6" name="Pladsholder til slidenummer 5"/>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el og to indholdsobjekter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lvl1pPr>
              <a:defRPr b="0" i="0" baseline="0"/>
            </a:lvl1pPr>
          </a:lstStyle>
          <a:p>
            <a:pPr lvl="0"/>
            <a:r>
              <a:rPr lang="da-DK" dirty="0"/>
              <a:t>Klik for at tilføje overskrift</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b="0" i="0" baseline="0" dirty="0" smtClean="0"/>
            </a:lvl4pPr>
          </a:lstStyle>
          <a:p>
            <a:pPr lvl="0"/>
            <a:r>
              <a:rPr lang="da-DK" dirty="0"/>
              <a:t>Klik for at indsætte tekst</a:t>
            </a:r>
          </a:p>
          <a:p>
            <a:pPr lvl="1"/>
            <a:r>
              <a:rPr lang="da-DK" dirty="0"/>
              <a:t>Andet niveau</a:t>
            </a:r>
          </a:p>
          <a:p>
            <a:pPr lvl="2"/>
            <a:r>
              <a:rPr lang="da-DK" dirty="0"/>
              <a:t>Tredje niveau</a:t>
            </a:r>
          </a:p>
          <a:p>
            <a:pPr lvl="3"/>
            <a:endParaRPr lang="da-DK" dirty="0"/>
          </a:p>
        </p:txBody>
      </p:sp>
      <p:sp>
        <p:nvSpPr>
          <p:cNvPr id="4" name="Pladsholder til indhold 3"/>
          <p:cNvSpPr>
            <a:spLocks noGrp="1"/>
          </p:cNvSpPr>
          <p:nvPr>
            <p:ph sz="half" idx="2" hasCustomPrompt="1"/>
          </p:nvPr>
        </p:nvSpPr>
        <p:spPr>
          <a:xfrm>
            <a:off x="6246000" y="1628776"/>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lang="da-DK" dirty="0" smtClean="0"/>
            </a:lvl4pPr>
            <a:lvl5pPr>
              <a:defRPr lang="da-DK" dirty="0"/>
            </a:lvl5pPr>
            <a:lvl8pPr marL="719138" indent="0">
              <a:buNone/>
              <a:defRPr/>
            </a:lvl8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57B94B7A-445E-4B32-AE33-AE6AFA618291}"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3754967976"/>
      </p:ext>
    </p:extLst>
  </p:cSld>
  <p:clrMapOvr>
    <a:masterClrMapping/>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indhold og billed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4651" y="1628775"/>
            <a:ext cx="5356800" cy="4672800"/>
          </a:xfrm>
          <a:solidFill>
            <a:schemeClr val="bg1">
              <a:lumMod val="75000"/>
            </a:schemeClr>
          </a:solidFill>
        </p:spPr>
        <p:txBody>
          <a:bodyPr lIns="360000" tIns="1080000" rIns="360000" anchor="ctr" anchorCtr="0"/>
          <a:lstStyle>
            <a:lvl1pPr marL="0" indent="0" algn="ctr">
              <a:buNone/>
              <a:defRPr sz="2400" baseline="0">
                <a:solidFill>
                  <a:schemeClr val="bg1"/>
                </a:solidFill>
                <a:sym typeface="Wingdings" panose="05000000000000000000" pitchFamily="2" charset="2"/>
              </a:defRPr>
            </a:lvl1pPr>
          </a:lstStyle>
          <a:p>
            <a:r>
              <a:rPr lang="da-DK" dirty="0"/>
              <a:t>Klik på ikonet, hvis du vil indsætte et billede </a:t>
            </a:r>
          </a:p>
        </p:txBody>
      </p:sp>
      <p:sp>
        <p:nvSpPr>
          <p:cNvPr id="2" name="Titel 1"/>
          <p:cNvSpPr>
            <a:spLocks noGrp="1"/>
          </p:cNvSpPr>
          <p:nvPr>
            <p:ph type="title" hasCustomPrompt="1"/>
          </p:nvPr>
        </p:nvSpPr>
        <p:spPr>
          <a:xfrm>
            <a:off x="588965" y="620712"/>
            <a:ext cx="11012486" cy="865187"/>
          </a:xfrm>
        </p:spPr>
        <p:txBody>
          <a:bodyPr/>
          <a:lstStyle>
            <a:lvl1pPr>
              <a:defRPr b="0" i="0" baseline="0"/>
            </a:lvl1pPr>
          </a:lstStyle>
          <a:p>
            <a:pPr lvl="0"/>
            <a:r>
              <a:rPr lang="da-DK" dirty="0"/>
              <a:t>Klik for at tilføje overskrift</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dirty="0" smtClean="0"/>
            </a:lvl4pPr>
            <a:lvl5pPr>
              <a:defRPr lang="da-DK" dirty="0"/>
            </a:lvl5pPr>
          </a:lstStyle>
          <a:p>
            <a:pPr lvl="0"/>
            <a:r>
              <a:rPr lang="da-DK" dirty="0"/>
              <a:t>Klik for at indsætte tekst</a:t>
            </a:r>
          </a:p>
          <a:p>
            <a:pPr lvl="1"/>
            <a:r>
              <a:rPr lang="da-DK" dirty="0"/>
              <a:t>Andet niveau</a:t>
            </a:r>
          </a:p>
          <a:p>
            <a:pPr lvl="2"/>
            <a:r>
              <a:rPr lang="da-DK" dirty="0"/>
              <a:t>Tredje niveau</a:t>
            </a:r>
          </a:p>
        </p:txBody>
      </p:sp>
      <p:sp>
        <p:nvSpPr>
          <p:cNvPr id="5" name="Pladsholder til dato 4"/>
          <p:cNvSpPr>
            <a:spLocks noGrp="1"/>
          </p:cNvSpPr>
          <p:nvPr>
            <p:ph type="dt" sz="half" idx="10"/>
          </p:nvPr>
        </p:nvSpPr>
        <p:spPr/>
        <p:txBody>
          <a:bodyPr/>
          <a:lstStyle/>
          <a:p>
            <a:fld id="{2CC1B346-6D22-4E2E-9D8A-0DE526CBF6C5}" type="datetime1">
              <a:rPr lang="da-DK" smtClean="0"/>
              <a:t>21-04-2024</a:t>
            </a:fld>
            <a:endParaRPr lang="da-DK" dirty="0"/>
          </a:p>
        </p:txBody>
      </p:sp>
      <p:sp>
        <p:nvSpPr>
          <p:cNvPr id="6" name="Pladsholder til sidefod 5"/>
          <p:cNvSpPr>
            <a:spLocks noGrp="1"/>
          </p:cNvSpPr>
          <p:nvPr>
            <p:ph type="ftr" sz="quarter" idx="11"/>
          </p:nvPr>
        </p:nvSpPr>
        <p:spPr/>
        <p:txBody>
          <a:bodyPr/>
          <a:lstStyle/>
          <a:p>
            <a:endParaRPr lang="da-DK" dirty="0"/>
          </a:p>
        </p:txBody>
      </p:sp>
      <p:sp>
        <p:nvSpPr>
          <p:cNvPr id="7" name="Pladsholder til slidenummer 6"/>
          <p:cNvSpPr>
            <a:spLocks noGrp="1"/>
          </p:cNvSpPr>
          <p:nvPr>
            <p:ph type="sldNum" sz="quarter" idx="12"/>
          </p:nvPr>
        </p:nvSpPr>
        <p:spPr/>
        <p:txBody>
          <a:bodyPr/>
          <a:lstStyle/>
          <a:p>
            <a:fld id="{091A926C-488A-4E3E-9C21-57CAA120E114}" type="slidenum">
              <a:rPr lang="da-DK" smtClean="0"/>
              <a:t>‹#›</a:t>
            </a:fld>
            <a:endParaRPr lang="da-DK"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4858"/>
          </a:xfrm>
          <a:prstGeom prst="rect">
            <a:avLst/>
          </a:prstGeom>
        </p:spPr>
        <p:txBody>
          <a:bodyPr vert="horz" lIns="0" tIns="0" rIns="0" bIns="0" rtlCol="0" anchor="t" anchorCtr="0">
            <a:noAutofit/>
          </a:bodyPr>
          <a:lstStyle/>
          <a:p>
            <a:r>
              <a:rPr lang="da-DK" dirty="0"/>
              <a:t>Klik for at redigere i master</a:t>
            </a:r>
          </a:p>
        </p:txBody>
      </p:sp>
      <p:sp>
        <p:nvSpPr>
          <p:cNvPr id="3" name="Pladsholder til tekst 2"/>
          <p:cNvSpPr>
            <a:spLocks noGrp="1"/>
          </p:cNvSpPr>
          <p:nvPr>
            <p:ph type="body" idx="1"/>
          </p:nvPr>
        </p:nvSpPr>
        <p:spPr>
          <a:xfrm>
            <a:off x="588964" y="1628775"/>
            <a:ext cx="11012487" cy="4673600"/>
          </a:xfrm>
          <a:prstGeom prst="rect">
            <a:avLst/>
          </a:prstGeom>
        </p:spPr>
        <p:txBody>
          <a:bodyPr vert="horz" lIns="0" tIns="0" rIns="0" bIns="0" rtlCol="0">
            <a:noAutofit/>
          </a:bodyPr>
          <a:lstStyle/>
          <a:p>
            <a:pPr lvl="0"/>
            <a:r>
              <a:rPr lang="da-DK" dirty="0"/>
              <a:t>Klik for at redigere i master</a:t>
            </a:r>
          </a:p>
          <a:p>
            <a:pPr lvl="1"/>
            <a:r>
              <a:rPr lang="da-DK" dirty="0"/>
              <a:t>Andet niveau</a:t>
            </a:r>
          </a:p>
          <a:p>
            <a:pPr lvl="2"/>
            <a:r>
              <a:rPr lang="da-DK" dirty="0"/>
              <a:t>Tredje niveau</a:t>
            </a:r>
          </a:p>
          <a:p>
            <a:pPr lvl="3"/>
            <a:r>
              <a:rPr lang="da-DK" dirty="0"/>
              <a:t>4</a:t>
            </a:r>
          </a:p>
          <a:p>
            <a:pPr lvl="4"/>
            <a:r>
              <a:rPr lang="da-DK" dirty="0"/>
              <a:t>5</a:t>
            </a:r>
          </a:p>
          <a:p>
            <a:pPr lvl="5"/>
            <a:r>
              <a:rPr lang="da-DK" dirty="0"/>
              <a:t>6</a:t>
            </a:r>
          </a:p>
          <a:p>
            <a:pPr lvl="6"/>
            <a:r>
              <a:rPr lang="da-DK" dirty="0"/>
              <a:t>7</a:t>
            </a:r>
          </a:p>
          <a:p>
            <a:pPr lvl="7"/>
            <a:r>
              <a:rPr lang="da-DK" dirty="0"/>
              <a:t>8</a:t>
            </a:r>
          </a:p>
          <a:p>
            <a:pPr lvl="8"/>
            <a:r>
              <a:rPr lang="da-DK" dirty="0"/>
              <a:t>9</a:t>
            </a:r>
          </a:p>
        </p:txBody>
      </p:sp>
      <p:sp>
        <p:nvSpPr>
          <p:cNvPr id="10" name="Rectangle 19">
            <a:extLst>
              <a:ext uri="{FF2B5EF4-FFF2-40B4-BE49-F238E27FC236}">
                <a16:creationId xmlns:a16="http://schemas.microsoft.com/office/drawing/2014/main" id="{AF5BBBEC-8DDA-37BC-3B1E-5DB781A5DDC2}"/>
              </a:ext>
            </a:extLst>
          </p:cNvPr>
          <p:cNvSpPr/>
          <p:nvPr userDrawn="1"/>
        </p:nvSpPr>
        <p:spPr>
          <a:xfrm>
            <a:off x="0" y="0"/>
            <a:ext cx="12192000" cy="332655"/>
          </a:xfrm>
          <a:prstGeom prst="rect">
            <a:avLst/>
          </a:prstGeom>
          <a:gradFill flip="none" rotWithShape="1">
            <a:gsLst>
              <a:gs pos="0">
                <a:srgbClr val="FFFFFF"/>
              </a:gs>
              <a:gs pos="100000">
                <a:srgbClr val="EEEFEE">
                  <a:alpha val="92941"/>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a-DK" dirty="0"/>
          </a:p>
        </p:txBody>
      </p:sp>
      <p:pic>
        <p:nvPicPr>
          <p:cNvPr id="8" name="Picture 7"/>
          <p:cNvPicPr>
            <a:picLocks noChangeAspect="1"/>
          </p:cNvPicPr>
          <p:nvPr userDrawn="1"/>
        </p:nvPicPr>
        <p:blipFill rotWithShape="1">
          <a:blip r:embed="rId32"/>
          <a:srcRect l="12043" t="11448" r="17199" b="13844"/>
          <a:stretch/>
        </p:blipFill>
        <p:spPr>
          <a:xfrm>
            <a:off x="335534" y="63578"/>
            <a:ext cx="166516" cy="211296"/>
          </a:xfrm>
          <a:prstGeom prst="rect">
            <a:avLst/>
          </a:prstGeom>
        </p:spPr>
      </p:pic>
      <p:pic>
        <p:nvPicPr>
          <p:cNvPr id="9" name="Picture 27"/>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a:off x="554698" y="96467"/>
            <a:ext cx="2346641" cy="159521"/>
          </a:xfrm>
          <a:prstGeom prst="rect">
            <a:avLst/>
          </a:prstGeom>
        </p:spPr>
      </p:pic>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da-DK" dirty="0"/>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da-DK" smtClean="0"/>
              <a:pPr/>
              <a:t>‹#›</a:t>
            </a:fld>
            <a:endParaRPr lang="da-DK" dirty="0"/>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7A056A0C-BA80-48B5-9C35-4A96F80DBB77}" type="datetime1">
              <a:rPr lang="da-DK" smtClean="0"/>
              <a:t>21-04-2024</a:t>
            </a:fld>
            <a:endParaRPr lang="da-DK" dirty="0"/>
          </a:p>
        </p:txBody>
      </p:sp>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2" r:id="rId1"/>
    <p:sldLayoutId id="2147483659" r:id="rId2"/>
    <p:sldLayoutId id="2147483671" r:id="rId3"/>
    <p:sldLayoutId id="2147483701" r:id="rId4"/>
    <p:sldLayoutId id="2147483674" r:id="rId5"/>
    <p:sldLayoutId id="2147483670" r:id="rId6"/>
    <p:sldLayoutId id="2147483660" r:id="rId7"/>
    <p:sldLayoutId id="2147483662" r:id="rId8"/>
    <p:sldLayoutId id="2147483684" r:id="rId9"/>
    <p:sldLayoutId id="2147483685" r:id="rId10"/>
    <p:sldLayoutId id="2147483664" r:id="rId11"/>
    <p:sldLayoutId id="2147483665" r:id="rId12"/>
    <p:sldLayoutId id="2147483689" r:id="rId13"/>
    <p:sldLayoutId id="2147483702" r:id="rId14"/>
    <p:sldLayoutId id="2147483703" r:id="rId15"/>
    <p:sldLayoutId id="2147483694" r:id="rId16"/>
    <p:sldLayoutId id="2147483692" r:id="rId17"/>
    <p:sldLayoutId id="2147483691" r:id="rId18"/>
    <p:sldLayoutId id="2147483697" r:id="rId19"/>
    <p:sldLayoutId id="2147483704" r:id="rId20"/>
    <p:sldLayoutId id="2147483705" r:id="rId21"/>
    <p:sldLayoutId id="2147483695" r:id="rId22"/>
    <p:sldLayoutId id="2147483698" r:id="rId23"/>
    <p:sldLayoutId id="2147483706" r:id="rId24"/>
    <p:sldLayoutId id="2147483707" r:id="rId25"/>
    <p:sldLayoutId id="2147483708" r:id="rId26"/>
    <p:sldLayoutId id="2147483709" r:id="rId27"/>
    <p:sldLayoutId id="2147483710" r:id="rId28"/>
    <p:sldLayoutId id="2147483693" r:id="rId29"/>
    <p:sldLayoutId id="2147483688" r:id="rId30"/>
  </p:sldLayoutIdLst>
  <p:hf hdr="0" ftr="0"/>
  <p:txStyles>
    <p:titleStyle>
      <a:lvl1pPr algn="l" defTabSz="914400" rtl="0" eaLnBrk="1" latinLnBrk="0" hangingPunct="1">
        <a:lnSpc>
          <a:spcPct val="100000"/>
        </a:lnSpc>
        <a:spcBef>
          <a:spcPct val="0"/>
        </a:spcBef>
        <a:buNone/>
        <a:defRPr sz="3000" b="0" i="0" kern="1200" spc="60" baseline="0">
          <a:solidFill>
            <a:schemeClr val="accent1"/>
          </a:solidFill>
          <a:latin typeface="+mj-lt"/>
          <a:ea typeface="Open Sans Extrabold" panose="020B0606030504020204" pitchFamily="34" charset="0"/>
          <a:cs typeface="Microsoft New Tai Lue" panose="020B0502040204020203" pitchFamily="34" charset="0"/>
        </a:defRPr>
      </a:lvl1pPr>
    </p:titleStyle>
    <p:body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64A27-B96F-FF49-952F-8EF3F8AACCA2}"/>
              </a:ext>
            </a:extLst>
          </p:cNvPr>
          <p:cNvSpPr>
            <a:spLocks noGrp="1"/>
          </p:cNvSpPr>
          <p:nvPr>
            <p:ph type="dt" sz="half" idx="10"/>
          </p:nvPr>
        </p:nvSpPr>
        <p:spPr/>
        <p:txBody>
          <a:bodyPr/>
          <a:lstStyle/>
          <a:p>
            <a:fld id="{58B270F0-8F8E-46A3-BFFE-96163F9D413B}" type="datetime1">
              <a:rPr lang="da-DK" smtClean="0"/>
              <a:t>21-04-2024</a:t>
            </a:fld>
            <a:endParaRPr lang="da-DK" dirty="0"/>
          </a:p>
        </p:txBody>
      </p:sp>
      <p:sp>
        <p:nvSpPr>
          <p:cNvPr id="5" name="Slide Number Placeholder 4">
            <a:extLst>
              <a:ext uri="{FF2B5EF4-FFF2-40B4-BE49-F238E27FC236}">
                <a16:creationId xmlns:a16="http://schemas.microsoft.com/office/drawing/2014/main" id="{BE356401-0EC4-5C4E-B05C-BACA002CF46C}"/>
              </a:ext>
            </a:extLst>
          </p:cNvPr>
          <p:cNvSpPr>
            <a:spLocks noGrp="1"/>
          </p:cNvSpPr>
          <p:nvPr>
            <p:ph type="sldNum" sz="quarter" idx="12"/>
          </p:nvPr>
        </p:nvSpPr>
        <p:spPr/>
        <p:txBody>
          <a:bodyPr/>
          <a:lstStyle/>
          <a:p>
            <a:fld id="{091A926C-488A-4E3E-9C21-57CAA120E114}" type="slidenum">
              <a:rPr lang="da-DK" smtClean="0"/>
              <a:pPr/>
              <a:t>1</a:t>
            </a:fld>
            <a:endParaRPr lang="da-DK" dirty="0"/>
          </a:p>
        </p:txBody>
      </p:sp>
      <p:sp>
        <p:nvSpPr>
          <p:cNvPr id="15" name="Title 14">
            <a:extLst>
              <a:ext uri="{FF2B5EF4-FFF2-40B4-BE49-F238E27FC236}">
                <a16:creationId xmlns:a16="http://schemas.microsoft.com/office/drawing/2014/main" id="{8EA49827-CE52-FD4B-8399-162D5E1DD023}"/>
              </a:ext>
            </a:extLst>
          </p:cNvPr>
          <p:cNvSpPr>
            <a:spLocks noGrp="1"/>
          </p:cNvSpPr>
          <p:nvPr>
            <p:ph type="ctrTitle"/>
          </p:nvPr>
        </p:nvSpPr>
        <p:spPr/>
        <p:txBody>
          <a:bodyPr/>
          <a:lstStyle/>
          <a:p>
            <a:endParaRPr lang="da-DK" dirty="0"/>
          </a:p>
        </p:txBody>
      </p:sp>
      <p:sp>
        <p:nvSpPr>
          <p:cNvPr id="16" name="Subtitle 15">
            <a:extLst>
              <a:ext uri="{FF2B5EF4-FFF2-40B4-BE49-F238E27FC236}">
                <a16:creationId xmlns:a16="http://schemas.microsoft.com/office/drawing/2014/main" id="{55F9F9FB-61AF-8548-83E5-79EB62A8C86B}"/>
              </a:ext>
            </a:extLst>
          </p:cNvPr>
          <p:cNvSpPr>
            <a:spLocks noGrp="1"/>
          </p:cNvSpPr>
          <p:nvPr>
            <p:ph type="subTitle" idx="1"/>
          </p:nvPr>
        </p:nvSpPr>
        <p:spPr/>
        <p:txBody>
          <a:bodyPr/>
          <a:lstStyle/>
          <a:p>
            <a:endParaRPr lang="da-DK" b="0" dirty="0"/>
          </a:p>
        </p:txBody>
      </p:sp>
      <p:sp>
        <p:nvSpPr>
          <p:cNvPr id="17" name="Text Placeholder 16">
            <a:extLst>
              <a:ext uri="{FF2B5EF4-FFF2-40B4-BE49-F238E27FC236}">
                <a16:creationId xmlns:a16="http://schemas.microsoft.com/office/drawing/2014/main" id="{D2D5F85F-0777-314B-A8CB-A12F7D46B70E}"/>
              </a:ext>
            </a:extLst>
          </p:cNvPr>
          <p:cNvSpPr>
            <a:spLocks noGrp="1"/>
          </p:cNvSpPr>
          <p:nvPr>
            <p:ph type="body" sz="quarter" idx="13"/>
          </p:nvPr>
        </p:nvSpPr>
        <p:spPr/>
        <p:txBody>
          <a:bodyPr/>
          <a:lstStyle/>
          <a:p>
            <a:endParaRPr lang="da-DK" b="0" dirty="0"/>
          </a:p>
        </p:txBody>
      </p:sp>
      <p:sp>
        <p:nvSpPr>
          <p:cNvPr id="18" name="Text Placeholder 17">
            <a:extLst>
              <a:ext uri="{FF2B5EF4-FFF2-40B4-BE49-F238E27FC236}">
                <a16:creationId xmlns:a16="http://schemas.microsoft.com/office/drawing/2014/main" id="{1218C83D-C112-3B45-B0BC-99E9475815DB}"/>
              </a:ext>
            </a:extLst>
          </p:cNvPr>
          <p:cNvSpPr>
            <a:spLocks noGrp="1"/>
          </p:cNvSpPr>
          <p:nvPr>
            <p:ph type="body" sz="quarter" idx="14"/>
          </p:nvPr>
        </p:nvSpPr>
        <p:spPr/>
        <p:txBody>
          <a:bodyPr/>
          <a:lstStyle/>
          <a:p>
            <a:r>
              <a:rPr lang="da-DK" b="0" dirty="0" smtClean="0"/>
              <a:t>LC-MS data </a:t>
            </a:r>
            <a:r>
              <a:rPr lang="da-DK" b="0" dirty="0" err="1" smtClean="0"/>
              <a:t>preprocessing</a:t>
            </a:r>
            <a:endParaRPr lang="da-DK" b="0" dirty="0"/>
          </a:p>
        </p:txBody>
      </p:sp>
    </p:spTree>
    <p:extLst>
      <p:ext uri="{BB962C8B-B14F-4D97-AF65-F5344CB8AC3E}">
        <p14:creationId xmlns:p14="http://schemas.microsoft.com/office/powerpoint/2010/main" val="26097627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a-DK" dirty="0"/>
              <a:t>LC-MS data </a:t>
            </a:r>
            <a:r>
              <a:rPr lang="da-DK" dirty="0" err="1" smtClean="0"/>
              <a:t>preprocessing</a:t>
            </a:r>
            <a:endParaRPr lang="en-GB" dirty="0"/>
          </a:p>
        </p:txBody>
      </p:sp>
      <p:sp>
        <p:nvSpPr>
          <p:cNvPr id="2" name="Date Placeholder 1">
            <a:extLst>
              <a:ext uri="{FF2B5EF4-FFF2-40B4-BE49-F238E27FC236}">
                <a16:creationId xmlns:a16="http://schemas.microsoft.com/office/drawing/2014/main" id="{74168AC3-DC84-42CE-A4BA-D9A4EECBB1DD}"/>
              </a:ext>
            </a:extLst>
          </p:cNvPr>
          <p:cNvSpPr>
            <a:spLocks noGrp="1"/>
          </p:cNvSpPr>
          <p:nvPr>
            <p:ph type="dt" sz="half" idx="10"/>
          </p:nvPr>
        </p:nvSpPr>
        <p:spPr/>
        <p:txBody>
          <a:bodyPr/>
          <a:lstStyle/>
          <a:p>
            <a:fld id="{9234BA9C-8258-4EE1-8932-58667A465944}" type="datetime1">
              <a:rPr lang="da-DK" smtClean="0"/>
              <a:t>21-04-2024</a:t>
            </a:fld>
            <a:endParaRPr lang="da-DK" dirty="0"/>
          </a:p>
        </p:txBody>
      </p:sp>
      <p:sp>
        <p:nvSpPr>
          <p:cNvPr id="3" name="Slide Number Placeholder 2">
            <a:extLst>
              <a:ext uri="{FF2B5EF4-FFF2-40B4-BE49-F238E27FC236}">
                <a16:creationId xmlns:a16="http://schemas.microsoft.com/office/drawing/2014/main" id="{EFA2C6C1-AC18-AE8B-09A7-E8EDB776714C}"/>
              </a:ext>
            </a:extLst>
          </p:cNvPr>
          <p:cNvSpPr>
            <a:spLocks noGrp="1"/>
          </p:cNvSpPr>
          <p:nvPr>
            <p:ph type="sldNum" sz="quarter" idx="12"/>
          </p:nvPr>
        </p:nvSpPr>
        <p:spPr/>
        <p:txBody>
          <a:bodyPr/>
          <a:lstStyle/>
          <a:p>
            <a:fld id="{091A926C-488A-4E3E-9C21-57CAA120E114}" type="slidenum">
              <a:rPr lang="da-DK" smtClean="0"/>
              <a:pPr/>
              <a:t>10</a:t>
            </a:fld>
            <a:endParaRPr lang="da-DK" dirty="0"/>
          </a:p>
        </p:txBody>
      </p:sp>
      <p:pic>
        <p:nvPicPr>
          <p:cNvPr id="1028" name="Picture 4" descr="FIG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52" y="2169492"/>
            <a:ext cx="6149159" cy="41328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tails are in the caption following th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0812" y="2094678"/>
            <a:ext cx="3413275" cy="420769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a:spLocks noGrp="1"/>
          </p:cNvSpPr>
          <p:nvPr>
            <p:ph idx="1"/>
          </p:nvPr>
        </p:nvSpPr>
        <p:spPr>
          <a:xfrm>
            <a:off x="588963" y="1628775"/>
            <a:ext cx="11012488" cy="4673600"/>
          </a:xfrm>
        </p:spPr>
        <p:txBody>
          <a:bodyPr/>
          <a:lstStyle/>
          <a:p>
            <a:r>
              <a:rPr lang="en-US" dirty="0"/>
              <a:t>5</a:t>
            </a:r>
            <a:r>
              <a:rPr lang="en-US" dirty="0" smtClean="0"/>
              <a:t>) Identification – MS2</a:t>
            </a:r>
            <a:endParaRPr lang="en-GB" dirty="0"/>
          </a:p>
        </p:txBody>
      </p:sp>
    </p:spTree>
    <p:extLst>
      <p:ext uri="{BB962C8B-B14F-4D97-AF65-F5344CB8AC3E}">
        <p14:creationId xmlns:p14="http://schemas.microsoft.com/office/powerpoint/2010/main" val="2508327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GB" dirty="0"/>
          </a:p>
        </p:txBody>
      </p:sp>
      <p:sp>
        <p:nvSpPr>
          <p:cNvPr id="4" name="Date Placeholder 3"/>
          <p:cNvSpPr>
            <a:spLocks noGrp="1"/>
          </p:cNvSpPr>
          <p:nvPr>
            <p:ph type="dt" sz="half" idx="10"/>
          </p:nvPr>
        </p:nvSpPr>
        <p:spPr/>
        <p:txBody>
          <a:bodyPr/>
          <a:lstStyle/>
          <a:p>
            <a:fld id="{A40A2488-620E-4717-952D-4163044243D3}" type="datetime1">
              <a:rPr lang="da-DK" smtClean="0"/>
              <a:t>21-04-2024</a:t>
            </a:fld>
            <a:endParaRPr lang="da-DK" dirty="0"/>
          </a:p>
        </p:txBody>
      </p:sp>
      <p:sp>
        <p:nvSpPr>
          <p:cNvPr id="5" name="Slide Number Placeholder 4"/>
          <p:cNvSpPr>
            <a:spLocks noGrp="1"/>
          </p:cNvSpPr>
          <p:nvPr>
            <p:ph type="sldNum" sz="quarter" idx="12"/>
          </p:nvPr>
        </p:nvSpPr>
        <p:spPr/>
        <p:txBody>
          <a:bodyPr/>
          <a:lstStyle/>
          <a:p>
            <a:fld id="{091A926C-488A-4E3E-9C21-57CAA120E114}" type="slidenum">
              <a:rPr lang="da-DK" smtClean="0"/>
              <a:t>11</a:t>
            </a:fld>
            <a:endParaRPr lang="da-DK" dirty="0"/>
          </a:p>
        </p:txBody>
      </p:sp>
      <p:pic>
        <p:nvPicPr>
          <p:cNvPr id="8" name="Picture 2" descr="https://journals.plos.org/plosone/article/figure/image?size=large&amp;id=10.1371/journal.pone.0116221.g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78" y="1733313"/>
            <a:ext cx="3924048" cy="43389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6228209" y="1669678"/>
            <a:ext cx="3894797" cy="4183810"/>
          </a:xfrm>
          <a:prstGeom prst="rect">
            <a:avLst/>
          </a:prstGeom>
        </p:spPr>
      </p:pic>
    </p:spTree>
    <p:extLst>
      <p:ext uri="{BB962C8B-B14F-4D97-AF65-F5344CB8AC3E}">
        <p14:creationId xmlns:p14="http://schemas.microsoft.com/office/powerpoint/2010/main" val="2276688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45D791-CCB3-1E41-9275-846295D53DCF}"/>
              </a:ext>
            </a:extLst>
          </p:cNvPr>
          <p:cNvSpPr>
            <a:spLocks noGrp="1"/>
          </p:cNvSpPr>
          <p:nvPr>
            <p:ph type="title"/>
          </p:nvPr>
        </p:nvSpPr>
        <p:spPr/>
        <p:txBody>
          <a:bodyPr/>
          <a:lstStyle/>
          <a:p>
            <a:r>
              <a:rPr lang="da-DK" dirty="0" smtClean="0"/>
              <a:t>LC-MS data </a:t>
            </a:r>
            <a:r>
              <a:rPr lang="da-DK" dirty="0" err="1" smtClean="0"/>
              <a:t>structure</a:t>
            </a:r>
            <a:endParaRPr lang="da-DK" dirty="0"/>
          </a:p>
        </p:txBody>
      </p:sp>
      <p:sp>
        <p:nvSpPr>
          <p:cNvPr id="2" name="Date Placeholder 1">
            <a:extLst>
              <a:ext uri="{FF2B5EF4-FFF2-40B4-BE49-F238E27FC236}">
                <a16:creationId xmlns:a16="http://schemas.microsoft.com/office/drawing/2014/main" id="{CB3716D6-12A9-6848-9732-186C35C727AC}"/>
              </a:ext>
            </a:extLst>
          </p:cNvPr>
          <p:cNvSpPr>
            <a:spLocks noGrp="1"/>
          </p:cNvSpPr>
          <p:nvPr>
            <p:ph type="dt" sz="half" idx="10"/>
          </p:nvPr>
        </p:nvSpPr>
        <p:spPr/>
        <p:txBody>
          <a:bodyPr/>
          <a:lstStyle/>
          <a:p>
            <a:fld id="{F6FFD22D-F364-4E9E-AF9D-75D698CDD634}" type="datetime1">
              <a:rPr lang="da-DK" smtClean="0"/>
              <a:t>21-04-2024</a:t>
            </a:fld>
            <a:endParaRPr lang="da-DK" dirty="0"/>
          </a:p>
        </p:txBody>
      </p:sp>
      <p:sp>
        <p:nvSpPr>
          <p:cNvPr id="3" name="Slide Number Placeholder 2">
            <a:extLst>
              <a:ext uri="{FF2B5EF4-FFF2-40B4-BE49-F238E27FC236}">
                <a16:creationId xmlns:a16="http://schemas.microsoft.com/office/drawing/2014/main" id="{2A59EDD3-1818-064E-95C1-FCEF1BC9CCB9}"/>
              </a:ext>
            </a:extLst>
          </p:cNvPr>
          <p:cNvSpPr>
            <a:spLocks noGrp="1"/>
          </p:cNvSpPr>
          <p:nvPr>
            <p:ph type="sldNum" sz="quarter" idx="12"/>
          </p:nvPr>
        </p:nvSpPr>
        <p:spPr/>
        <p:txBody>
          <a:bodyPr/>
          <a:lstStyle/>
          <a:p>
            <a:fld id="{091A926C-488A-4E3E-9C21-57CAA120E114}" type="slidenum">
              <a:rPr lang="da-DK" smtClean="0"/>
              <a:t>2</a:t>
            </a:fld>
            <a:endParaRPr lang="da-DK" dirty="0"/>
          </a:p>
        </p:txBody>
      </p:sp>
      <p:pic>
        <p:nvPicPr>
          <p:cNvPr id="2050" name="Picture 2" descr="undef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963" y="1676231"/>
            <a:ext cx="6485168" cy="44517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095211" y="1576474"/>
            <a:ext cx="2873611" cy="1374544"/>
          </a:xfrm>
          <a:prstGeom prst="rect">
            <a:avLst/>
          </a:prstGeom>
        </p:spPr>
      </p:pic>
      <p:sp>
        <p:nvSpPr>
          <p:cNvPr id="7" name="TextBox 6"/>
          <p:cNvSpPr txBox="1"/>
          <p:nvPr/>
        </p:nvSpPr>
        <p:spPr>
          <a:xfrm>
            <a:off x="7851025" y="3043179"/>
            <a:ext cx="3750425" cy="169277"/>
          </a:xfrm>
          <a:prstGeom prst="rect">
            <a:avLst/>
          </a:prstGeom>
        </p:spPr>
        <p:txBody>
          <a:bodyPr vert="horz" wrap="square" lIns="0" tIns="0" rIns="0" bIns="0" rtlCol="0" anchor="t" anchorCtr="0">
            <a:spAutoFit/>
          </a:bodyPr>
          <a:lstStyle/>
          <a:p>
            <a:pPr>
              <a:spcBef>
                <a:spcPct val="0"/>
              </a:spcBef>
            </a:pPr>
            <a:r>
              <a:rPr lang="en-US" sz="1100" dirty="0"/>
              <a:t>A profile (a) and centroid (b) version of the same </a:t>
            </a:r>
            <a:r>
              <a:rPr lang="en-US" sz="1100" dirty="0" smtClean="0"/>
              <a:t>spectrum</a:t>
            </a:r>
            <a:endParaRPr lang="en-GB" sz="1400" dirty="0" smtClean="0">
              <a:solidFill>
                <a:schemeClr val="tx1"/>
              </a:solidFill>
            </a:endParaRPr>
          </a:p>
        </p:txBody>
      </p:sp>
    </p:spTree>
    <p:extLst>
      <p:ext uri="{BB962C8B-B14F-4D97-AF65-F5344CB8AC3E}">
        <p14:creationId xmlns:p14="http://schemas.microsoft.com/office/powerpoint/2010/main" val="1079576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LC-MS </a:t>
            </a:r>
            <a:r>
              <a:rPr lang="da-DK" dirty="0" smtClean="0"/>
              <a:t>data </a:t>
            </a:r>
            <a:r>
              <a:rPr lang="da-DK" dirty="0" err="1" smtClean="0"/>
              <a:t>preprocessing</a:t>
            </a:r>
            <a:endParaRPr lang="en-GB"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9236466"/>
              </p:ext>
            </p:extLst>
          </p:nvPr>
        </p:nvGraphicFramePr>
        <p:xfrm>
          <a:off x="5983923" y="1484313"/>
          <a:ext cx="7299815"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fld id="{A40A2488-620E-4717-952D-4163044243D3}" type="datetime1">
              <a:rPr lang="da-DK" smtClean="0"/>
              <a:t>21-04-2024</a:t>
            </a:fld>
            <a:endParaRPr lang="da-DK" dirty="0"/>
          </a:p>
        </p:txBody>
      </p:sp>
      <p:sp>
        <p:nvSpPr>
          <p:cNvPr id="5" name="Slide Number Placeholder 4"/>
          <p:cNvSpPr>
            <a:spLocks noGrp="1"/>
          </p:cNvSpPr>
          <p:nvPr>
            <p:ph type="sldNum" sz="quarter" idx="12"/>
          </p:nvPr>
        </p:nvSpPr>
        <p:spPr/>
        <p:txBody>
          <a:bodyPr/>
          <a:lstStyle/>
          <a:p>
            <a:fld id="{091A926C-488A-4E3E-9C21-57CAA120E114}" type="slidenum">
              <a:rPr lang="da-DK" smtClean="0"/>
              <a:t>3</a:t>
            </a:fld>
            <a:endParaRPr lang="da-DK" dirty="0"/>
          </a:p>
        </p:txBody>
      </p:sp>
      <p:pic>
        <p:nvPicPr>
          <p:cNvPr id="3074" name="Picture 2" descr="Fig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963" y="1628775"/>
            <a:ext cx="6469667" cy="4566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7701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4" name="Date Placeholder 3"/>
          <p:cNvSpPr>
            <a:spLocks noGrp="1"/>
          </p:cNvSpPr>
          <p:nvPr>
            <p:ph type="dt" sz="half" idx="10"/>
          </p:nvPr>
        </p:nvSpPr>
        <p:spPr/>
        <p:txBody>
          <a:bodyPr/>
          <a:lstStyle/>
          <a:p>
            <a:fld id="{A40A2488-620E-4717-952D-4163044243D3}" type="datetime1">
              <a:rPr lang="da-DK" smtClean="0"/>
              <a:t>21-04-2024</a:t>
            </a:fld>
            <a:endParaRPr lang="da-DK" dirty="0"/>
          </a:p>
        </p:txBody>
      </p:sp>
      <p:sp>
        <p:nvSpPr>
          <p:cNvPr id="5" name="Slide Number Placeholder 4"/>
          <p:cNvSpPr>
            <a:spLocks noGrp="1"/>
          </p:cNvSpPr>
          <p:nvPr>
            <p:ph type="sldNum" sz="quarter" idx="12"/>
          </p:nvPr>
        </p:nvSpPr>
        <p:spPr/>
        <p:txBody>
          <a:bodyPr/>
          <a:lstStyle/>
          <a:p>
            <a:fld id="{091A926C-488A-4E3E-9C21-57CAA120E114}" type="slidenum">
              <a:rPr lang="da-DK" smtClean="0"/>
              <a:t>4</a:t>
            </a:fld>
            <a:endParaRPr lang="da-DK" dirty="0"/>
          </a:p>
        </p:txBody>
      </p:sp>
      <p:pic>
        <p:nvPicPr>
          <p:cNvPr id="6" name="Picture 5"/>
          <p:cNvPicPr>
            <a:picLocks noChangeAspect="1"/>
          </p:cNvPicPr>
          <p:nvPr/>
        </p:nvPicPr>
        <p:blipFill rotWithShape="1">
          <a:blip r:embed="rId3"/>
          <a:srcRect t="1091" r="7782"/>
          <a:stretch/>
        </p:blipFill>
        <p:spPr>
          <a:xfrm>
            <a:off x="3597379" y="928370"/>
            <a:ext cx="5173241" cy="3254042"/>
          </a:xfrm>
          <a:prstGeom prst="rect">
            <a:avLst/>
          </a:prstGeom>
        </p:spPr>
      </p:pic>
    </p:spTree>
    <p:extLst>
      <p:ext uri="{BB962C8B-B14F-4D97-AF65-F5344CB8AC3E}">
        <p14:creationId xmlns:p14="http://schemas.microsoft.com/office/powerpoint/2010/main" val="39750526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LC-MS data </a:t>
            </a:r>
            <a:r>
              <a:rPr lang="da-DK" dirty="0" err="1"/>
              <a:t>preprocessing</a:t>
            </a:r>
            <a:endParaRPr lang="en-GB" dirty="0"/>
          </a:p>
        </p:txBody>
      </p:sp>
      <p:sp>
        <p:nvSpPr>
          <p:cNvPr id="3" name="Content Placeholder 2"/>
          <p:cNvSpPr>
            <a:spLocks noGrp="1"/>
          </p:cNvSpPr>
          <p:nvPr>
            <p:ph idx="1"/>
          </p:nvPr>
        </p:nvSpPr>
        <p:spPr/>
        <p:txBody>
          <a:bodyPr/>
          <a:lstStyle/>
          <a:p>
            <a:r>
              <a:rPr lang="en-GB" dirty="0" smtClean="0"/>
              <a:t>1)</a:t>
            </a:r>
            <a:r>
              <a:rPr lang="en-US" dirty="0" smtClean="0"/>
              <a:t> Peak detection (Build XIC)</a:t>
            </a:r>
            <a:endParaRPr lang="en-GB" dirty="0"/>
          </a:p>
        </p:txBody>
      </p:sp>
      <p:sp>
        <p:nvSpPr>
          <p:cNvPr id="4" name="Date Placeholder 3"/>
          <p:cNvSpPr>
            <a:spLocks noGrp="1"/>
          </p:cNvSpPr>
          <p:nvPr>
            <p:ph type="dt" sz="half" idx="10"/>
          </p:nvPr>
        </p:nvSpPr>
        <p:spPr/>
        <p:txBody>
          <a:bodyPr/>
          <a:lstStyle/>
          <a:p>
            <a:fld id="{A40A2488-620E-4717-952D-4163044243D3}" type="datetime1">
              <a:rPr lang="da-DK" smtClean="0"/>
              <a:t>21-04-2024</a:t>
            </a:fld>
            <a:endParaRPr lang="da-DK" dirty="0"/>
          </a:p>
        </p:txBody>
      </p:sp>
      <p:sp>
        <p:nvSpPr>
          <p:cNvPr id="5" name="Slide Number Placeholder 4"/>
          <p:cNvSpPr>
            <a:spLocks noGrp="1"/>
          </p:cNvSpPr>
          <p:nvPr>
            <p:ph type="sldNum" sz="quarter" idx="12"/>
          </p:nvPr>
        </p:nvSpPr>
        <p:spPr/>
        <p:txBody>
          <a:bodyPr/>
          <a:lstStyle/>
          <a:p>
            <a:fld id="{091A926C-488A-4E3E-9C21-57CAA120E114}" type="slidenum">
              <a:rPr lang="da-DK" smtClean="0"/>
              <a:t>5</a:t>
            </a:fld>
            <a:endParaRPr lang="da-DK" dirty="0"/>
          </a:p>
        </p:txBody>
      </p:sp>
      <p:pic>
        <p:nvPicPr>
          <p:cNvPr id="6" name="Picture 5"/>
          <p:cNvPicPr>
            <a:picLocks noChangeAspect="1"/>
          </p:cNvPicPr>
          <p:nvPr/>
        </p:nvPicPr>
        <p:blipFill>
          <a:blip r:embed="rId3"/>
          <a:stretch>
            <a:fillRect/>
          </a:stretch>
        </p:blipFill>
        <p:spPr>
          <a:xfrm>
            <a:off x="6996729" y="2858511"/>
            <a:ext cx="3917521" cy="2436698"/>
          </a:xfrm>
          <a:prstGeom prst="rect">
            <a:avLst/>
          </a:prstGeom>
        </p:spPr>
      </p:pic>
      <p:sp>
        <p:nvSpPr>
          <p:cNvPr id="7" name="TextBox 6"/>
          <p:cNvSpPr txBox="1"/>
          <p:nvPr/>
        </p:nvSpPr>
        <p:spPr>
          <a:xfrm>
            <a:off x="8607320" y="5536563"/>
            <a:ext cx="1442767" cy="169277"/>
          </a:xfrm>
          <a:prstGeom prst="rect">
            <a:avLst/>
          </a:prstGeom>
        </p:spPr>
        <p:txBody>
          <a:bodyPr vert="horz" wrap="square" lIns="0" tIns="0" rIns="0" bIns="0" rtlCol="0" anchor="t" anchorCtr="0">
            <a:spAutoFit/>
          </a:bodyPr>
          <a:lstStyle/>
          <a:p>
            <a:pPr>
              <a:spcBef>
                <a:spcPct val="0"/>
              </a:spcBef>
            </a:pPr>
            <a:r>
              <a:rPr lang="en-US" sz="1100" dirty="0" smtClean="0"/>
              <a:t>False positive peaks</a:t>
            </a:r>
            <a:endParaRPr lang="en-GB" sz="1400" dirty="0" smtClean="0">
              <a:solidFill>
                <a:schemeClr val="tx1"/>
              </a:solidFill>
            </a:endParaRPr>
          </a:p>
        </p:txBody>
      </p:sp>
      <p:pic>
        <p:nvPicPr>
          <p:cNvPr id="5122" name="Picture 2" descr="An external file that holds a picture, illustration, etc.&#10;Object name is metabolites-10-00221-g0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016" y="2739714"/>
            <a:ext cx="6171044" cy="288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4167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LC-MS data </a:t>
            </a:r>
            <a:r>
              <a:rPr lang="da-DK" dirty="0" err="1"/>
              <a:t>preprocessing</a:t>
            </a:r>
            <a:endParaRPr lang="en-GB" dirty="0"/>
          </a:p>
        </p:txBody>
      </p:sp>
      <p:sp>
        <p:nvSpPr>
          <p:cNvPr id="3" name="Content Placeholder 2"/>
          <p:cNvSpPr>
            <a:spLocks noGrp="1"/>
          </p:cNvSpPr>
          <p:nvPr>
            <p:ph idx="1"/>
          </p:nvPr>
        </p:nvSpPr>
        <p:spPr/>
        <p:txBody>
          <a:bodyPr/>
          <a:lstStyle/>
          <a:p>
            <a:r>
              <a:rPr lang="en-US" dirty="0" smtClean="0"/>
              <a:t>2) Chromatogram deconvolution</a:t>
            </a:r>
          </a:p>
          <a:p>
            <a:pPr marL="0" indent="0">
              <a:buNone/>
            </a:pPr>
            <a:endParaRPr lang="en-GB" dirty="0"/>
          </a:p>
        </p:txBody>
      </p:sp>
      <p:sp>
        <p:nvSpPr>
          <p:cNvPr id="4" name="Date Placeholder 3"/>
          <p:cNvSpPr>
            <a:spLocks noGrp="1"/>
          </p:cNvSpPr>
          <p:nvPr>
            <p:ph type="dt" sz="half" idx="10"/>
          </p:nvPr>
        </p:nvSpPr>
        <p:spPr/>
        <p:txBody>
          <a:bodyPr/>
          <a:lstStyle/>
          <a:p>
            <a:fld id="{A40A2488-620E-4717-952D-4163044243D3}" type="datetime1">
              <a:rPr lang="da-DK" smtClean="0"/>
              <a:t>21-04-2024</a:t>
            </a:fld>
            <a:endParaRPr lang="da-DK" dirty="0"/>
          </a:p>
        </p:txBody>
      </p:sp>
      <p:sp>
        <p:nvSpPr>
          <p:cNvPr id="5" name="Slide Number Placeholder 4"/>
          <p:cNvSpPr>
            <a:spLocks noGrp="1"/>
          </p:cNvSpPr>
          <p:nvPr>
            <p:ph type="sldNum" sz="quarter" idx="12"/>
          </p:nvPr>
        </p:nvSpPr>
        <p:spPr/>
        <p:txBody>
          <a:bodyPr/>
          <a:lstStyle/>
          <a:p>
            <a:fld id="{091A926C-488A-4E3E-9C21-57CAA120E114}" type="slidenum">
              <a:rPr lang="da-DK" smtClean="0"/>
              <a:t>6</a:t>
            </a:fld>
            <a:endParaRPr lang="da-DK" dirty="0"/>
          </a:p>
        </p:txBody>
      </p:sp>
      <p:pic>
        <p:nvPicPr>
          <p:cNvPr id="4098" name="Picture 2" descr="http://mzmine.github.io/img/screenshots/ChromatogramDeconvolution.png"/>
          <p:cNvPicPr>
            <a:picLocks noChangeAspect="1" noChangeArrowheads="1"/>
          </p:cNvPicPr>
          <p:nvPr/>
        </p:nvPicPr>
        <p:blipFill rotWithShape="1">
          <a:blip r:embed="rId3">
            <a:extLst>
              <a:ext uri="{28A0092B-C50C-407E-A947-70E740481C1C}">
                <a14:useLocalDpi xmlns:a14="http://schemas.microsoft.com/office/drawing/2010/main" val="0"/>
              </a:ext>
            </a:extLst>
          </a:blip>
          <a:srcRect l="34913" t="5720" r="4339" b="2783"/>
          <a:stretch/>
        </p:blipFill>
        <p:spPr bwMode="auto">
          <a:xfrm>
            <a:off x="1221971" y="2144682"/>
            <a:ext cx="4380807" cy="441433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n external file that holds a picture, illustration, etc.&#10;Object name is 11306_2010_254_Fig3_HTM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841" y="2185599"/>
            <a:ext cx="2747848" cy="19979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6235786" y="4673600"/>
            <a:ext cx="5471582" cy="1558325"/>
          </a:xfrm>
          <a:prstGeom prst="rect">
            <a:avLst/>
          </a:prstGeom>
        </p:spPr>
      </p:pic>
      <p:sp>
        <p:nvSpPr>
          <p:cNvPr id="12" name="TextBox 11"/>
          <p:cNvSpPr txBox="1"/>
          <p:nvPr/>
        </p:nvSpPr>
        <p:spPr>
          <a:xfrm>
            <a:off x="7159347" y="4332321"/>
            <a:ext cx="1442767" cy="169277"/>
          </a:xfrm>
          <a:prstGeom prst="rect">
            <a:avLst/>
          </a:prstGeom>
        </p:spPr>
        <p:txBody>
          <a:bodyPr vert="horz" wrap="square" lIns="0" tIns="0" rIns="0" bIns="0" rtlCol="0" anchor="t" anchorCtr="0">
            <a:spAutoFit/>
          </a:bodyPr>
          <a:lstStyle/>
          <a:p>
            <a:pPr>
              <a:spcBef>
                <a:spcPct val="0"/>
              </a:spcBef>
            </a:pPr>
            <a:r>
              <a:rPr lang="en-US" sz="1100" dirty="0"/>
              <a:t>Co-eluting </a:t>
            </a:r>
            <a:r>
              <a:rPr lang="en-US" sz="1100" dirty="0" smtClean="0"/>
              <a:t>compounds</a:t>
            </a:r>
            <a:endParaRPr lang="en-US" sz="1100" dirty="0"/>
          </a:p>
        </p:txBody>
      </p:sp>
      <p:sp>
        <p:nvSpPr>
          <p:cNvPr id="13" name="TextBox 12"/>
          <p:cNvSpPr txBox="1"/>
          <p:nvPr/>
        </p:nvSpPr>
        <p:spPr>
          <a:xfrm>
            <a:off x="8105495" y="6319288"/>
            <a:ext cx="1952906" cy="169277"/>
          </a:xfrm>
          <a:prstGeom prst="rect">
            <a:avLst/>
          </a:prstGeom>
        </p:spPr>
        <p:txBody>
          <a:bodyPr vert="horz" wrap="square" lIns="0" tIns="0" rIns="0" bIns="0" rtlCol="0" anchor="t" anchorCtr="0">
            <a:spAutoFit/>
          </a:bodyPr>
          <a:lstStyle/>
          <a:p>
            <a:pPr>
              <a:spcBef>
                <a:spcPct val="0"/>
              </a:spcBef>
            </a:pPr>
            <a:r>
              <a:rPr lang="en-US" sz="1100" dirty="0"/>
              <a:t>Estimates of peak boundaries</a:t>
            </a:r>
          </a:p>
        </p:txBody>
      </p:sp>
    </p:spTree>
    <p:extLst>
      <p:ext uri="{BB962C8B-B14F-4D97-AF65-F5344CB8AC3E}">
        <p14:creationId xmlns:p14="http://schemas.microsoft.com/office/powerpoint/2010/main" val="1330825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LC-MS data </a:t>
            </a:r>
            <a:r>
              <a:rPr lang="da-DK" dirty="0" err="1"/>
              <a:t>preprocessing</a:t>
            </a:r>
            <a:endParaRPr lang="en-GB" dirty="0"/>
          </a:p>
        </p:txBody>
      </p:sp>
      <p:sp>
        <p:nvSpPr>
          <p:cNvPr id="3" name="Content Placeholder 2"/>
          <p:cNvSpPr>
            <a:spLocks noGrp="1"/>
          </p:cNvSpPr>
          <p:nvPr>
            <p:ph idx="1"/>
          </p:nvPr>
        </p:nvSpPr>
        <p:spPr/>
        <p:txBody>
          <a:bodyPr/>
          <a:lstStyle/>
          <a:p>
            <a:r>
              <a:rPr lang="en-US" dirty="0" smtClean="0"/>
              <a:t>3) Alignment</a:t>
            </a:r>
            <a:endParaRPr lang="en-GB" dirty="0"/>
          </a:p>
        </p:txBody>
      </p:sp>
      <p:sp>
        <p:nvSpPr>
          <p:cNvPr id="4" name="Date Placeholder 3"/>
          <p:cNvSpPr>
            <a:spLocks noGrp="1"/>
          </p:cNvSpPr>
          <p:nvPr>
            <p:ph type="dt" sz="half" idx="10"/>
          </p:nvPr>
        </p:nvSpPr>
        <p:spPr/>
        <p:txBody>
          <a:bodyPr/>
          <a:lstStyle/>
          <a:p>
            <a:fld id="{A40A2488-620E-4717-952D-4163044243D3}" type="datetime1">
              <a:rPr lang="da-DK" smtClean="0"/>
              <a:t>21-04-2024</a:t>
            </a:fld>
            <a:endParaRPr lang="da-DK" dirty="0"/>
          </a:p>
        </p:txBody>
      </p:sp>
      <p:sp>
        <p:nvSpPr>
          <p:cNvPr id="5" name="Slide Number Placeholder 4"/>
          <p:cNvSpPr>
            <a:spLocks noGrp="1"/>
          </p:cNvSpPr>
          <p:nvPr>
            <p:ph type="sldNum" sz="quarter" idx="12"/>
          </p:nvPr>
        </p:nvSpPr>
        <p:spPr/>
        <p:txBody>
          <a:bodyPr/>
          <a:lstStyle/>
          <a:p>
            <a:fld id="{091A926C-488A-4E3E-9C21-57CAA120E114}" type="slidenum">
              <a:rPr lang="da-DK" smtClean="0"/>
              <a:t>7</a:t>
            </a:fld>
            <a:endParaRPr lang="da-DK" dirty="0"/>
          </a:p>
        </p:txBody>
      </p:sp>
      <p:pic>
        <p:nvPicPr>
          <p:cNvPr id="6146" name="Picture 2" descr="Alignment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341" y="2276960"/>
            <a:ext cx="6584921" cy="388095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mzmine.github.io/img/screenshots/Chromatogr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461" y="2276960"/>
            <a:ext cx="4540727" cy="3043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635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LC-MS data </a:t>
            </a:r>
            <a:r>
              <a:rPr lang="da-DK" dirty="0" err="1"/>
              <a:t>preprocessing</a:t>
            </a:r>
            <a:endParaRPr lang="en-GB" dirty="0"/>
          </a:p>
        </p:txBody>
      </p:sp>
      <p:sp>
        <p:nvSpPr>
          <p:cNvPr id="3" name="Content Placeholder 2"/>
          <p:cNvSpPr>
            <a:spLocks noGrp="1"/>
          </p:cNvSpPr>
          <p:nvPr>
            <p:ph idx="1"/>
          </p:nvPr>
        </p:nvSpPr>
        <p:spPr/>
        <p:txBody>
          <a:bodyPr/>
          <a:lstStyle/>
          <a:p>
            <a:r>
              <a:rPr lang="en-US" dirty="0" smtClean="0"/>
              <a:t>4) Gap filling, </a:t>
            </a:r>
            <a:r>
              <a:rPr lang="en-US" dirty="0" err="1"/>
              <a:t>d</a:t>
            </a:r>
            <a:r>
              <a:rPr lang="en-US" dirty="0" err="1" smtClean="0"/>
              <a:t>eisotope</a:t>
            </a:r>
            <a:r>
              <a:rPr lang="en-US" dirty="0" smtClean="0"/>
              <a:t> and other </a:t>
            </a:r>
            <a:r>
              <a:rPr lang="en-US" dirty="0" err="1" smtClean="0"/>
              <a:t>fitlers</a:t>
            </a:r>
            <a:endParaRPr lang="en-GB" dirty="0"/>
          </a:p>
        </p:txBody>
      </p:sp>
      <p:sp>
        <p:nvSpPr>
          <p:cNvPr id="4" name="Date Placeholder 3"/>
          <p:cNvSpPr>
            <a:spLocks noGrp="1"/>
          </p:cNvSpPr>
          <p:nvPr>
            <p:ph type="dt" sz="half" idx="10"/>
          </p:nvPr>
        </p:nvSpPr>
        <p:spPr/>
        <p:txBody>
          <a:bodyPr/>
          <a:lstStyle/>
          <a:p>
            <a:fld id="{A40A2488-620E-4717-952D-4163044243D3}" type="datetime1">
              <a:rPr lang="da-DK" smtClean="0"/>
              <a:t>21-04-2024</a:t>
            </a:fld>
            <a:endParaRPr lang="da-DK" dirty="0"/>
          </a:p>
        </p:txBody>
      </p:sp>
      <p:sp>
        <p:nvSpPr>
          <p:cNvPr id="5" name="Slide Number Placeholder 4"/>
          <p:cNvSpPr>
            <a:spLocks noGrp="1"/>
          </p:cNvSpPr>
          <p:nvPr>
            <p:ph type="sldNum" sz="quarter" idx="12"/>
          </p:nvPr>
        </p:nvSpPr>
        <p:spPr/>
        <p:txBody>
          <a:bodyPr/>
          <a:lstStyle/>
          <a:p>
            <a:fld id="{091A926C-488A-4E3E-9C21-57CAA120E114}" type="slidenum">
              <a:rPr lang="da-DK" smtClean="0"/>
              <a:t>8</a:t>
            </a:fld>
            <a:endParaRPr lang="da-DK" dirty="0"/>
          </a:p>
        </p:txBody>
      </p:sp>
      <p:pic>
        <p:nvPicPr>
          <p:cNvPr id="7170" name="Picture 2" descr="http://mzmine.github.io/img/screenshots/Peakli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894" y="2450781"/>
            <a:ext cx="5490985" cy="36671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r="14748"/>
          <a:stretch/>
        </p:blipFill>
        <p:spPr>
          <a:xfrm>
            <a:off x="6655725" y="4370069"/>
            <a:ext cx="4754880" cy="1932623"/>
          </a:xfrm>
          <a:prstGeom prst="rect">
            <a:avLst/>
          </a:prstGeom>
        </p:spPr>
      </p:pic>
      <p:sp>
        <p:nvSpPr>
          <p:cNvPr id="10" name="TextBox 9"/>
          <p:cNvSpPr txBox="1"/>
          <p:nvPr/>
        </p:nvSpPr>
        <p:spPr>
          <a:xfrm>
            <a:off x="8230639" y="6447154"/>
            <a:ext cx="2157499" cy="169277"/>
          </a:xfrm>
          <a:prstGeom prst="rect">
            <a:avLst/>
          </a:prstGeom>
        </p:spPr>
        <p:txBody>
          <a:bodyPr vert="horz" wrap="square" lIns="0" tIns="0" rIns="0" bIns="0" rtlCol="0" anchor="t" anchorCtr="0">
            <a:spAutoFit/>
          </a:bodyPr>
          <a:lstStyle/>
          <a:p>
            <a:pPr>
              <a:spcBef>
                <a:spcPct val="0"/>
              </a:spcBef>
            </a:pPr>
            <a:r>
              <a:rPr lang="en-US" sz="1100" dirty="0"/>
              <a:t>Mass Spectrum of chlorobenzene</a:t>
            </a:r>
            <a:endParaRPr lang="en-GB" sz="1400" dirty="0" smtClean="0">
              <a:solidFill>
                <a:schemeClr val="tx1"/>
              </a:solidFill>
            </a:endParaRPr>
          </a:p>
        </p:txBody>
      </p:sp>
      <p:sp>
        <p:nvSpPr>
          <p:cNvPr id="8" name="TextBox 7"/>
          <p:cNvSpPr txBox="1"/>
          <p:nvPr/>
        </p:nvSpPr>
        <p:spPr>
          <a:xfrm>
            <a:off x="7124700" y="2250707"/>
            <a:ext cx="4191000" cy="1974900"/>
          </a:xfrm>
          <a:prstGeom prst="rect">
            <a:avLst/>
          </a:prstGeom>
        </p:spPr>
        <p:txBody>
          <a:bodyPr vert="horz" wrap="square" lIns="0" tIns="0" rIns="0" bIns="0" rtlCol="0" anchor="t" anchorCtr="0">
            <a:spAutoFit/>
          </a:bodyPr>
          <a:lstStyle/>
          <a:p>
            <a:pPr marR="0" algn="l" defTabSz="914400" rtl="0" eaLnBrk="1" fontAlgn="auto" latinLnBrk="0" hangingPunct="1">
              <a:lnSpc>
                <a:spcPts val="2200"/>
              </a:lnSpc>
              <a:spcBef>
                <a:spcPct val="0"/>
              </a:spcBef>
              <a:spcAft>
                <a:spcPts val="0"/>
              </a:spcAft>
              <a:buClrTx/>
              <a:buSzTx/>
              <a:tabLst/>
            </a:pPr>
            <a:r>
              <a:rPr lang="en-US" sz="1600" b="0" dirty="0" smtClean="0">
                <a:solidFill>
                  <a:schemeClr val="tx1"/>
                </a:solidFill>
                <a:latin typeface="+mn-lt"/>
              </a:rPr>
              <a:t>Missing peaks:</a:t>
            </a:r>
          </a:p>
          <a:p>
            <a:pPr marL="342900" marR="0" indent="-342900" algn="l" defTabSz="914400" rtl="0" eaLnBrk="1" fontAlgn="auto" latinLnBrk="0" hangingPunct="1">
              <a:lnSpc>
                <a:spcPts val="2200"/>
              </a:lnSpc>
              <a:spcBef>
                <a:spcPct val="0"/>
              </a:spcBef>
              <a:spcAft>
                <a:spcPts val="0"/>
              </a:spcAft>
              <a:buClrTx/>
              <a:buSzTx/>
              <a:buFont typeface="Arial" panose="020B0604020202020204" pitchFamily="34" charset="0"/>
              <a:buChar char="•"/>
              <a:tabLst/>
            </a:pPr>
            <a:r>
              <a:rPr lang="en-US" sz="1600" b="0" dirty="0" smtClean="0">
                <a:solidFill>
                  <a:schemeClr val="tx1"/>
                </a:solidFill>
                <a:latin typeface="+mn-lt"/>
              </a:rPr>
              <a:t>Low peak intensity</a:t>
            </a:r>
          </a:p>
          <a:p>
            <a:pPr marL="342900" marR="0" indent="-342900" algn="l" defTabSz="914400" rtl="0" eaLnBrk="1" fontAlgn="auto" latinLnBrk="0" hangingPunct="1">
              <a:lnSpc>
                <a:spcPts val="2200"/>
              </a:lnSpc>
              <a:spcBef>
                <a:spcPct val="0"/>
              </a:spcBef>
              <a:spcAft>
                <a:spcPts val="0"/>
              </a:spcAft>
              <a:buClrTx/>
              <a:buSzTx/>
              <a:buFont typeface="Arial" panose="020B0604020202020204" pitchFamily="34" charset="0"/>
              <a:buChar char="•"/>
              <a:tabLst/>
            </a:pPr>
            <a:r>
              <a:rPr lang="en-US" sz="1600" dirty="0" smtClean="0"/>
              <a:t>Peak discarded in previous step</a:t>
            </a:r>
          </a:p>
          <a:p>
            <a:pPr marL="342900" marR="0" indent="-342900" algn="l" defTabSz="914400" rtl="0" eaLnBrk="1" fontAlgn="auto" latinLnBrk="0" hangingPunct="1">
              <a:lnSpc>
                <a:spcPts val="2200"/>
              </a:lnSpc>
              <a:spcBef>
                <a:spcPct val="0"/>
              </a:spcBef>
              <a:spcAft>
                <a:spcPts val="0"/>
              </a:spcAft>
              <a:buClrTx/>
              <a:buSzTx/>
              <a:buFont typeface="Arial" panose="020B0604020202020204" pitchFamily="34" charset="0"/>
              <a:buChar char="•"/>
              <a:tabLst/>
            </a:pPr>
            <a:r>
              <a:rPr lang="en-US" sz="1600" b="0" dirty="0" smtClean="0">
                <a:solidFill>
                  <a:schemeClr val="tx1"/>
                </a:solidFill>
                <a:latin typeface="+mn-lt"/>
              </a:rPr>
              <a:t>Misalignment</a:t>
            </a:r>
          </a:p>
          <a:p>
            <a:pPr marL="342900" marR="0" indent="-342900" algn="l" defTabSz="914400" rtl="0" eaLnBrk="1" fontAlgn="auto" latinLnBrk="0" hangingPunct="1">
              <a:lnSpc>
                <a:spcPts val="2200"/>
              </a:lnSpc>
              <a:spcBef>
                <a:spcPct val="0"/>
              </a:spcBef>
              <a:spcAft>
                <a:spcPts val="0"/>
              </a:spcAft>
              <a:buClrTx/>
              <a:buSzTx/>
              <a:buFont typeface="Arial" panose="020B0604020202020204" pitchFamily="34" charset="0"/>
              <a:buChar char="•"/>
              <a:tabLst/>
            </a:pPr>
            <a:r>
              <a:rPr lang="en-US" sz="1600" b="0" dirty="0" smtClean="0">
                <a:solidFill>
                  <a:schemeClr val="tx1"/>
                </a:solidFill>
                <a:latin typeface="+mn-lt"/>
              </a:rPr>
              <a:t>Inaccurate peak detection and deconvolution of co-eluting peaks</a:t>
            </a:r>
          </a:p>
          <a:p>
            <a:pPr marL="342900" marR="0" indent="-342900" algn="l" defTabSz="914400" rtl="0" eaLnBrk="1" fontAlgn="auto" latinLnBrk="0" hangingPunct="1">
              <a:lnSpc>
                <a:spcPts val="2200"/>
              </a:lnSpc>
              <a:spcBef>
                <a:spcPct val="0"/>
              </a:spcBef>
              <a:spcAft>
                <a:spcPts val="0"/>
              </a:spcAft>
              <a:buClrTx/>
              <a:buSzTx/>
              <a:buFont typeface="Arial" panose="020B0604020202020204" pitchFamily="34" charset="0"/>
              <a:buChar char="•"/>
              <a:tabLst/>
            </a:pPr>
            <a:r>
              <a:rPr lang="en-US" sz="1600" dirty="0" smtClean="0"/>
              <a:t>…</a:t>
            </a:r>
            <a:endParaRPr lang="en-GB" sz="1600" b="0" dirty="0" smtClean="0">
              <a:solidFill>
                <a:schemeClr val="tx1"/>
              </a:solidFill>
              <a:latin typeface="+mn-lt"/>
            </a:endParaRPr>
          </a:p>
        </p:txBody>
      </p:sp>
    </p:spTree>
    <p:extLst>
      <p:ext uri="{BB962C8B-B14F-4D97-AF65-F5344CB8AC3E}">
        <p14:creationId xmlns:p14="http://schemas.microsoft.com/office/powerpoint/2010/main" val="408998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LC-MS data </a:t>
            </a:r>
            <a:r>
              <a:rPr lang="da-DK" dirty="0" err="1" smtClean="0"/>
              <a:t>preprocessing</a:t>
            </a:r>
            <a:endParaRPr lang="en-GB" dirty="0"/>
          </a:p>
        </p:txBody>
      </p:sp>
      <p:sp>
        <p:nvSpPr>
          <p:cNvPr id="4" name="Date Placeholder 3"/>
          <p:cNvSpPr>
            <a:spLocks noGrp="1"/>
          </p:cNvSpPr>
          <p:nvPr>
            <p:ph type="dt" sz="half" idx="10"/>
          </p:nvPr>
        </p:nvSpPr>
        <p:spPr/>
        <p:txBody>
          <a:bodyPr/>
          <a:lstStyle/>
          <a:p>
            <a:fld id="{A40A2488-620E-4717-952D-4163044243D3}" type="datetime1">
              <a:rPr lang="da-DK" smtClean="0"/>
              <a:t>21-04-2024</a:t>
            </a:fld>
            <a:endParaRPr lang="da-DK" dirty="0"/>
          </a:p>
        </p:txBody>
      </p:sp>
      <p:sp>
        <p:nvSpPr>
          <p:cNvPr id="5" name="Slide Number Placeholder 4"/>
          <p:cNvSpPr>
            <a:spLocks noGrp="1"/>
          </p:cNvSpPr>
          <p:nvPr>
            <p:ph type="sldNum" sz="quarter" idx="12"/>
          </p:nvPr>
        </p:nvSpPr>
        <p:spPr/>
        <p:txBody>
          <a:bodyPr/>
          <a:lstStyle/>
          <a:p>
            <a:fld id="{091A926C-488A-4E3E-9C21-57CAA120E114}" type="slidenum">
              <a:rPr lang="da-DK" smtClean="0"/>
              <a:t>9</a:t>
            </a:fld>
            <a:endParaRPr lang="da-DK" dirty="0"/>
          </a:p>
        </p:txBody>
      </p:sp>
      <p:pic>
        <p:nvPicPr>
          <p:cNvPr id="9218" name="Picture 2" descr="Fig. 2 SIM Chromatogram of Standard Mixture of Nucleic Acid Bases and Nucleotid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154" y="2286839"/>
            <a:ext cx="4491051" cy="26930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309154" y="5145317"/>
            <a:ext cx="4697793" cy="169277"/>
          </a:xfrm>
          <a:prstGeom prst="rect">
            <a:avLst/>
          </a:prstGeom>
        </p:spPr>
        <p:txBody>
          <a:bodyPr vert="horz" wrap="square" lIns="0" tIns="0" rIns="0" bIns="0" rtlCol="0" anchor="t" anchorCtr="0">
            <a:spAutoFit/>
          </a:bodyPr>
          <a:lstStyle/>
          <a:p>
            <a:r>
              <a:rPr lang="en-US" sz="1100" dirty="0"/>
              <a:t>Chromatogram of Standard Mixture of Nucleic Acid Bases and Nucleotides</a:t>
            </a:r>
            <a:endParaRPr lang="en-GB" sz="1100" dirty="0"/>
          </a:p>
        </p:txBody>
      </p:sp>
      <p:pic>
        <p:nvPicPr>
          <p:cNvPr id="9220" name="Picture 4" descr="Computational strategies for metabolite identification in metabolomics |  Bioanaly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1314" y="2286839"/>
            <a:ext cx="4762500" cy="395287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a:spLocks noGrp="1"/>
          </p:cNvSpPr>
          <p:nvPr>
            <p:ph idx="1"/>
          </p:nvPr>
        </p:nvSpPr>
        <p:spPr>
          <a:xfrm>
            <a:off x="588963" y="1628775"/>
            <a:ext cx="11012488" cy="4673600"/>
          </a:xfrm>
        </p:spPr>
        <p:txBody>
          <a:bodyPr/>
          <a:lstStyle/>
          <a:p>
            <a:r>
              <a:rPr lang="en-US" dirty="0"/>
              <a:t>5</a:t>
            </a:r>
            <a:r>
              <a:rPr lang="en-US" dirty="0" smtClean="0"/>
              <a:t>) Identification – MS1</a:t>
            </a:r>
            <a:endParaRPr lang="en-GB" dirty="0"/>
          </a:p>
        </p:txBody>
      </p:sp>
    </p:spTree>
    <p:extLst>
      <p:ext uri="{BB962C8B-B14F-4D97-AF65-F5344CB8AC3E}">
        <p14:creationId xmlns:p14="http://schemas.microsoft.com/office/powerpoint/2010/main" val="1981955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Brugerdefineret design">
  <a:themeElements>
    <a:clrScheme name="Custom 1">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øbenhavns Universitet">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a:solidFill>
            <a:schemeClr val="accent1"/>
          </a:solidFill>
        </a:ln>
      </a:spPr>
      <a:bodyPr wrap="square" rtlCol="0" anchor="ctr">
        <a:noAutofit/>
      </a:bodyPr>
      <a:lstStyle>
        <a:defPPr algn="l">
          <a:defRPr sz="2400" dirty="0" err="1" smtClean="0">
            <a:solidFill>
              <a:schemeClr val="bg1"/>
            </a:solidFill>
          </a:defRPr>
        </a:defPPr>
      </a:lstStyle>
    </a:spDef>
    <a:txDef>
      <a:spPr/>
      <a:bodyPr vert="horz" wrap="square" lIns="0" tIns="0" rIns="0" bIns="0" rtlCol="0" anchor="t" anchorCtr="0">
        <a:spAutoFit/>
      </a:bodyPr>
      <a:lstStyle>
        <a:defPPr marL="0" marR="0" indent="0" algn="l" defTabSz="914400" rtl="0" eaLnBrk="1" fontAlgn="auto" latinLnBrk="0" hangingPunct="1">
          <a:lnSpc>
            <a:spcPct val="100000"/>
          </a:lnSpc>
          <a:spcBef>
            <a:spcPct val="0"/>
          </a:spcBef>
          <a:spcAft>
            <a:spcPts val="0"/>
          </a:spcAft>
          <a:buClrTx/>
          <a:buSzTx/>
          <a:buFontTx/>
          <a:buNone/>
          <a:tabLst/>
          <a:defRPr sz="2400" b="0" dirty="0" smtClean="0">
            <a:solidFill>
              <a:schemeClr val="tx1"/>
            </a:solidFill>
            <a:latin typeface="+mn-lt"/>
          </a:defRPr>
        </a:defPPr>
      </a:lstStyle>
    </a:txDef>
  </a:objectDefaults>
  <a:extraClrSchemeLst/>
  <a:extLst>
    <a:ext uri="{05A4C25C-085E-4340-85A3-A5531E510DB2}">
      <thm15:themeFamily xmlns:thm15="http://schemas.microsoft.com/office/thememl/2012/main" name="KU widescreen 2022 fuld DK.potx" id="{D586B09B-A223-4065-8CEA-4768666EE585}" vid="{2450F80C-42FC-4476-BB2A-1369D0CCCE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660</TotalTime>
  <Words>894</Words>
  <Application>Microsoft Office PowerPoint</Application>
  <PresentationFormat>Widescreen</PresentationFormat>
  <Paragraphs>89</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Microsoft New Tai Lue</vt:lpstr>
      <vt:lpstr>Open Sans Extrabold</vt:lpstr>
      <vt:lpstr>Times New Roman</vt:lpstr>
      <vt:lpstr>Wingdings</vt:lpstr>
      <vt:lpstr>Brugerdefineret design</vt:lpstr>
      <vt:lpstr>PowerPoint Presentation</vt:lpstr>
      <vt:lpstr>LC-MS data structure</vt:lpstr>
      <vt:lpstr>LC-MS data preprocessing</vt:lpstr>
      <vt:lpstr>PowerPoint Presentation</vt:lpstr>
      <vt:lpstr>LC-MS data preprocessing</vt:lpstr>
      <vt:lpstr>LC-MS data preprocessing</vt:lpstr>
      <vt:lpstr>LC-MS data preprocessing</vt:lpstr>
      <vt:lpstr>LC-MS data preprocessing</vt:lpstr>
      <vt:lpstr>LC-MS data preprocessing</vt:lpstr>
      <vt:lpstr>LC-MS data preprocessing</vt:lpstr>
      <vt:lpstr>Normalization</vt:lpstr>
    </vt:vector>
  </TitlesOfParts>
  <Company>SUND - KU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Qian Gao</dc:creator>
  <cp:lastModifiedBy>Qian Gao</cp:lastModifiedBy>
  <cp:revision>34</cp:revision>
  <dcterms:created xsi:type="dcterms:W3CDTF">2023-04-20T06:51:51Z</dcterms:created>
  <dcterms:modified xsi:type="dcterms:W3CDTF">2024-04-21T18:32:24Z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y fmtid="{D5CDD505-2E9C-101B-9397-08002B2CF9AE}" pid="3" name="MSIP_Label_6a2630e2-1ac5-455e-8217-0156b1936a76_Enabled">
    <vt:lpwstr>true</vt:lpwstr>
  </property>
  <property fmtid="{D5CDD505-2E9C-101B-9397-08002B2CF9AE}" pid="4" name="MSIP_Label_6a2630e2-1ac5-455e-8217-0156b1936a76_SetDate">
    <vt:lpwstr>2023-04-20T06:51:51Z</vt:lpwstr>
  </property>
  <property fmtid="{D5CDD505-2E9C-101B-9397-08002B2CF9AE}" pid="5" name="MSIP_Label_6a2630e2-1ac5-455e-8217-0156b1936a76_Method">
    <vt:lpwstr>Standard</vt:lpwstr>
  </property>
  <property fmtid="{D5CDD505-2E9C-101B-9397-08002B2CF9AE}" pid="6" name="MSIP_Label_6a2630e2-1ac5-455e-8217-0156b1936a76_Name">
    <vt:lpwstr>Notclass</vt:lpwstr>
  </property>
  <property fmtid="{D5CDD505-2E9C-101B-9397-08002B2CF9AE}" pid="7" name="MSIP_Label_6a2630e2-1ac5-455e-8217-0156b1936a76_SiteId">
    <vt:lpwstr>a3927f91-cda1-4696-af89-8c9f1ceffa91</vt:lpwstr>
  </property>
  <property fmtid="{D5CDD505-2E9C-101B-9397-08002B2CF9AE}" pid="8" name="MSIP_Label_6a2630e2-1ac5-455e-8217-0156b1936a76_ActionId">
    <vt:lpwstr>3edc5a56-e8f0-4a04-a30d-38274f69268b</vt:lpwstr>
  </property>
  <property fmtid="{D5CDD505-2E9C-101B-9397-08002B2CF9AE}" pid="9" name="MSIP_Label_6a2630e2-1ac5-455e-8217-0156b1936a76_ContentBits">
    <vt:lpwstr>0</vt:lpwstr>
  </property>
</Properties>
</file>